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6" r:id="rId2"/>
  </p:sldMasterIdLst>
  <p:notesMasterIdLst>
    <p:notesMasterId r:id="rId8"/>
  </p:notesMasterIdLst>
  <p:handoutMasterIdLst>
    <p:handoutMasterId r:id="rId9"/>
  </p:handoutMasterIdLst>
  <p:sldIdLst>
    <p:sldId id="528" r:id="rId3"/>
    <p:sldId id="541" r:id="rId4"/>
    <p:sldId id="542" r:id="rId5"/>
    <p:sldId id="543" r:id="rId6"/>
    <p:sldId id="505" r:id="rId7"/>
  </p:sldIdLst>
  <p:sldSz cx="13439775" cy="7559675"/>
  <p:notesSz cx="6797675" cy="9928225"/>
  <p:custDataLst>
    <p:tags r:id="rId10"/>
  </p:custDataLst>
  <p:defaultTextStyle>
    <a:defPPr>
      <a:defRPr lang="en-GB"/>
    </a:defPPr>
    <a:lvl1pPr marL="0" indent="0" algn="l" defTabSz="801929" rtl="0" eaLnBrk="1" latinLnBrk="0" hangingPunct="1">
      <a:lnSpc>
        <a:spcPct val="100000"/>
      </a:lnSpc>
      <a:spcBef>
        <a:spcPts val="0"/>
      </a:spcBef>
      <a:buFont typeface="Arial" panose="020B0604020202020204" pitchFamily="34" charset="0"/>
      <a:buNone/>
      <a:defRPr sz="1100" kern="1200">
        <a:solidFill>
          <a:schemeClr val="tx1"/>
        </a:solidFill>
        <a:latin typeface="+mn-lt"/>
        <a:ea typeface="+mn-ea"/>
        <a:cs typeface="+mn-cs"/>
      </a:defRPr>
    </a:lvl1pPr>
    <a:lvl2pPr marL="180000" indent="-180000" algn="l" defTabSz="801929" rtl="0" eaLnBrk="1" latinLnBrk="0" hangingPunct="1">
      <a:lnSpc>
        <a:spcPct val="100000"/>
      </a:lnSpc>
      <a:spcBef>
        <a:spcPts val="0"/>
      </a:spcBef>
      <a:buClr>
        <a:schemeClr val="accent4"/>
      </a:buClr>
      <a:buFont typeface="Wingdings 3" panose="05040102010807070707" pitchFamily="18" charset="2"/>
      <a:buChar char=""/>
      <a:defRPr sz="1100" kern="1200">
        <a:solidFill>
          <a:schemeClr val="tx1"/>
        </a:solidFill>
        <a:latin typeface="+mn-lt"/>
        <a:ea typeface="+mn-ea"/>
        <a:cs typeface="+mn-cs"/>
      </a:defRPr>
    </a:lvl2pPr>
    <a:lvl3pPr marL="36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3pPr>
    <a:lvl4pPr marL="54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4pPr>
    <a:lvl5pPr marL="720000" indent="-180000" algn="l" defTabSz="801929" rtl="0" eaLnBrk="1" latinLnBrk="0" hangingPunct="1">
      <a:lnSpc>
        <a:spcPct val="100000"/>
      </a:lnSpc>
      <a:spcBef>
        <a:spcPts val="0"/>
      </a:spcBef>
      <a:buClr>
        <a:schemeClr val="accent4"/>
      </a:buClr>
      <a:buFont typeface="Arial" panose="020B0604020202020204" pitchFamily="34" charset="0"/>
      <a:buChar char="˃"/>
      <a:tabLst/>
      <a:defRPr sz="1100" kern="1200">
        <a:solidFill>
          <a:schemeClr val="tx1"/>
        </a:solidFill>
        <a:latin typeface="+mn-lt"/>
        <a:ea typeface="+mn-ea"/>
        <a:cs typeface="+mn-cs"/>
      </a:defRPr>
    </a:lvl5pPr>
    <a:lvl6pPr marL="90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6pPr>
    <a:lvl7pPr marL="108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7pPr>
    <a:lvl8pPr marL="126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8pPr>
    <a:lvl9pPr marL="1440000" indent="-180000" algn="l" defTabSz="801929" rtl="0" eaLnBrk="1" latinLnBrk="0" hangingPunct="1">
      <a:lnSpc>
        <a:spcPct val="100000"/>
      </a:lnSpc>
      <a:spcBef>
        <a:spcPts val="0"/>
      </a:spcBef>
      <a:buClr>
        <a:schemeClr val="accent4"/>
      </a:buClr>
      <a:buFont typeface="Arial" panose="020B0604020202020204" pitchFamily="34" charset="0"/>
      <a:buChar char="˃"/>
      <a:defRPr sz="1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04" userDrawn="1">
          <p15:clr>
            <a:srgbClr val="A4A3A4"/>
          </p15:clr>
        </p15:guide>
        <p15:guide id="7" pos="4347" userDrawn="1">
          <p15:clr>
            <a:srgbClr val="A4A3A4"/>
          </p15:clr>
        </p15:guide>
        <p15:guide id="13" orient="horz" pos="45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DD40"/>
    <a:srgbClr val="BBC7D6"/>
    <a:srgbClr val="FEFFFF"/>
    <a:srgbClr val="C6C7C8"/>
    <a:srgbClr val="141B4D"/>
    <a:srgbClr val="253746"/>
    <a:srgbClr val="00C389"/>
    <a:srgbClr val="1D428A"/>
    <a:srgbClr val="A7A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EF6447A-24EA-4742-A8FB-1DF080B5CEFB}">
  <a:tblStyle styleId="{CEF6447A-24EA-4742-A8FB-1DF080B5CEFB}" styleName="TW Standard Table">
    <a:wholeTbl>
      <a:tcTxStyle>
        <a:fontRef idx="minor"/>
        <a:schemeClr val="dk1"/>
      </a:tcTxStyle>
      <a:tcStyle>
        <a:tcBdr>
          <a:left>
            <a:ln>
              <a:noFill/>
            </a:ln>
          </a:left>
          <a:right>
            <a:ln>
              <a:noFill/>
            </a:ln>
          </a:right>
          <a:top>
            <a:ln>
              <a:noFill/>
            </a:ln>
          </a:top>
          <a:bottom>
            <a:ln>
              <a:noFill/>
            </a:ln>
          </a:bottom>
          <a:insideH>
            <a:ln>
              <a:noFill/>
            </a:ln>
          </a:insideH>
          <a:insideV>
            <a:ln>
              <a:noFill/>
            </a:ln>
          </a:insideV>
        </a:tcBdr>
        <a:fill>
          <a:solidFill>
            <a:schemeClr val="lt1"/>
          </a:solidFill>
        </a:fill>
      </a:tcStyle>
    </a:wholeTbl>
    <a:band1H>
      <a:tcStyle>
        <a:tcBdr/>
        <a:fill>
          <a:solidFill>
            <a:schemeClr val="lt2"/>
          </a:solidFill>
        </a:fill>
      </a:tcStyle>
    </a:band1H>
    <a:firstCol>
      <a:tcTxStyle b="on">
        <a:fontRef idx="minor">
          <a:scrgbClr r="0" g="0" b="0"/>
        </a:fontRef>
        <a:schemeClr val="dk1"/>
      </a:tcTxStyle>
      <a:tcStyle>
        <a:tcBdr/>
      </a:tcStyle>
    </a:firstCol>
    <a:lastRow>
      <a:tcTxStyle b="on">
        <a:fontRef idx="minor">
          <a:prstClr val="white"/>
        </a:fontRef>
        <a:schemeClr val="lt1"/>
      </a:tcTxStyle>
      <a:tcStyle>
        <a:tcBdr/>
        <a:fill>
          <a:solidFill>
            <a:schemeClr val="dk1"/>
          </a:solidFill>
        </a:fill>
      </a:tcStyle>
    </a:lastRow>
    <a:firstRow>
      <a:tcTxStyle b="on">
        <a:fontRef idx="minor">
          <a:schemeClr val="dk1"/>
        </a:fontRef>
      </a:tcTxStyle>
      <a:tcStyle>
        <a:tcBdr>
          <a:top>
            <a:ln w="10000" cmpd="sng">
              <a:solidFill>
                <a:schemeClr val="dk1"/>
              </a:solidFill>
            </a:ln>
          </a:top>
          <a:bottom>
            <a:ln w="10000" cmpd="sng">
              <a:solidFill>
                <a:schemeClr val="dk1"/>
              </a:solidFill>
            </a:ln>
          </a:bottom>
        </a:tcBdr>
        <a:fill>
          <a:solidFill>
            <a:schemeClr val="lt1"/>
          </a:solidFill>
        </a:fill>
      </a:tcStyle>
    </a:firstRow>
  </a:tblStyle>
  <a:tblStyle styleId="{CEF6447A-24EA-4742-A8FB-1FF040B5CEFF}" styleName="TW Tombstone">
    <a:wholeTbl>
      <a:tcTxStyle>
        <a:fontRef idx="minor"/>
        <a:schemeClr val="dk1"/>
      </a:tcTxStyle>
      <a:tcStyle>
        <a:tcBdr>
          <a:left>
            <a:ln>
              <a:noFill/>
            </a:ln>
          </a:left>
          <a:right>
            <a:ln>
              <a:noFill/>
            </a:ln>
          </a:right>
          <a:top>
            <a:ln>
              <a:noFill/>
            </a:ln>
          </a:top>
          <a:bottom>
            <a:ln>
              <a:noFill/>
            </a:ln>
          </a:bottom>
          <a:insideH>
            <a:ln>
              <a:noFill/>
            </a:ln>
          </a:insideH>
          <a:insideV>
            <a:ln w="10000" cmpd="sng">
              <a:solidFill>
                <a:schemeClr val="lt2"/>
              </a:solidFill>
            </a:ln>
          </a:insideV>
        </a:tcBdr>
        <a:fill>
          <a:solidFill>
            <a:schemeClr val="lt1"/>
          </a:solidFill>
        </a:fill>
      </a:tcStyle>
    </a:wholeTbl>
    <a:band1H>
      <a:tcTxStyle>
        <a:fontRef idx="minor"/>
        <a:schemeClr val="accent3"/>
      </a:tcTxStyle>
      <a:tcStyle>
        <a:tcBdr>
          <a:insideV>
            <a:ln w="10000" cmpd="sng">
              <a:solidFill>
                <a:schemeClr val="lt2"/>
              </a:solidFill>
            </a:ln>
          </a:insideV>
        </a:tcBdr>
        <a:fill>
          <a:solidFill>
            <a:schemeClr val="lt1"/>
          </a:solidFill>
        </a:fill>
      </a:tcStyle>
    </a:band1H>
    <a:band2H>
      <a:tcTxStyle>
        <a:fontRef idx="minor"/>
        <a:schemeClr val="dk2"/>
      </a:tcTxStyle>
      <a:tcStyle>
        <a:tcBdr>
          <a:bottom>
            <a:ln w="10000" cmpd="sng">
              <a:solidFill>
                <a:schemeClr val="lt2"/>
              </a:solidFill>
            </a:ln>
          </a:bottom>
        </a:tcBdr>
        <a:fill>
          <a:solidFill>
            <a:schemeClr val="lt1"/>
          </a:solidFill>
        </a:fill>
      </a:tcStyle>
    </a:band2H>
    <a:lastRow>
      <a:tcTxStyle>
        <a:fontRef idx="minor">
          <a:schemeClr val="dk1"/>
        </a:fontRef>
      </a:tcTxStyle>
      <a:tcStyle>
        <a:tcBdr/>
        <a:fill>
          <a:solidFill>
            <a:schemeClr val="lt1"/>
          </a:solidFill>
        </a:fill>
      </a:tcStyle>
    </a:lastRow>
    <a:firstRow>
      <a:tcTxStyle b="on">
        <a:fontRef idx="minor">
          <a:schemeClr val="dk1"/>
        </a:fontRef>
      </a:tcTxStyle>
      <a:tcStyle>
        <a:tcBdr>
          <a:left>
            <a:ln w="0" cmpd="sng">
              <a:solidFill>
                <a:schemeClr val="lt2"/>
              </a:solidFill>
            </a:ln>
          </a:left>
          <a:right>
            <a:ln w="0" cmpd="sng">
              <a:solidFill>
                <a:schemeClr val="lt2"/>
              </a:solidFill>
            </a:ln>
          </a:right>
          <a:insideV>
            <a:ln w="0" cmpd="sng">
              <a:solidFill>
                <a:schemeClr val="lt2"/>
              </a:solidFill>
            </a:ln>
          </a:insideV>
        </a:tcBdr>
        <a:fill>
          <a:solidFill>
            <a:schemeClr val="l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36" autoAdjust="0"/>
  </p:normalViewPr>
  <p:slideViewPr>
    <p:cSldViewPr snapToGrid="0" showGuides="1">
      <p:cViewPr varScale="1">
        <p:scale>
          <a:sx n="112" d="100"/>
          <a:sy n="112" d="100"/>
        </p:scale>
        <p:origin x="624" y="208"/>
      </p:cViewPr>
      <p:guideLst>
        <p:guide orient="horz" pos="204"/>
        <p:guide pos="4347"/>
        <p:guide orient="horz" pos="455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176"/>
    </p:cViewPr>
  </p:sorterViewPr>
  <p:notesViewPr>
    <p:cSldViewPr snapToGrid="0" showGuides="1">
      <p:cViewPr varScale="1">
        <p:scale>
          <a:sx n="53" d="100"/>
          <a:sy n="53" d="100"/>
        </p:scale>
        <p:origin x="25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D25149F-D159-4B12-93BB-3026E45D44F1}" type="datetimeFigureOut">
              <a:rPr lang="en-GB" smtClean="0"/>
              <a:t>02/02/2021</a:t>
            </a:fld>
            <a:endParaRPr lang="en-GB" dirty="0"/>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6D46E7A-8748-4C7C-95E6-57FBDBAEEBF9}" type="slidenum">
              <a:rPr lang="en-GB" smtClean="0"/>
              <a:t>‹#›</a:t>
            </a:fld>
            <a:endParaRPr lang="en-GB" dirty="0"/>
          </a:p>
        </p:txBody>
      </p:sp>
    </p:spTree>
    <p:extLst>
      <p:ext uri="{BB962C8B-B14F-4D97-AF65-F5344CB8AC3E}">
        <p14:creationId xmlns:p14="http://schemas.microsoft.com/office/powerpoint/2010/main" val="814388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7B813BB-F8E8-47EF-AF7C-DD851DCAF9DC}" type="datetimeFigureOut">
              <a:rPr lang="en-GB" smtClean="0"/>
              <a:t>02/02/2021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069FCB8-6567-4387-8C75-1DA3585E3DA3}" type="slidenum">
              <a:rPr lang="en-GB" smtClean="0"/>
              <a:t>‹#›</a:t>
            </a:fld>
            <a:endParaRPr lang="en-GB" dirty="0"/>
          </a:p>
        </p:txBody>
      </p:sp>
    </p:spTree>
    <p:extLst>
      <p:ext uri="{BB962C8B-B14F-4D97-AF65-F5344CB8AC3E}">
        <p14:creationId xmlns:p14="http://schemas.microsoft.com/office/powerpoint/2010/main" val="4595136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fld id="{F069FCB8-6567-4387-8C75-1DA3585E3D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01929" rtl="0" eaLnBrk="1" fontAlgn="auto" latinLnBrk="0" hangingPunct="1">
                <a:lnSpc>
                  <a:spcPct val="100000"/>
                </a:lnSpc>
                <a:spcBef>
                  <a:spcPts val="0"/>
                </a:spcBef>
                <a:spcAft>
                  <a:spcPts val="0"/>
                </a:spcAft>
                <a:buClrTx/>
                <a:buSzTx/>
                <a:buFont typeface="Arial" panose="020B0604020202020204" pitchFamily="34" charset="0"/>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25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69FCB8-6567-4387-8C75-1DA3585E3DA3}" type="slidenum">
              <a:rPr lang="en-GB" smtClean="0"/>
              <a:t>5</a:t>
            </a:fld>
            <a:endParaRPr lang="en-GB" dirty="0"/>
          </a:p>
        </p:txBody>
      </p:sp>
    </p:spTree>
    <p:extLst>
      <p:ext uri="{BB962C8B-B14F-4D97-AF65-F5344CB8AC3E}">
        <p14:creationId xmlns:p14="http://schemas.microsoft.com/office/powerpoint/2010/main" val="216712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7" name="ContentMain">
            <a:extLst>
              <a:ext uri="{FF2B5EF4-FFF2-40B4-BE49-F238E27FC236}">
                <a16:creationId xmlns:a16="http://schemas.microsoft.com/office/drawing/2014/main" id="{163BA74C-852D-41EC-AB1E-470CFACE81CC}"/>
              </a:ext>
            </a:extLst>
          </p:cNvPr>
          <p:cNvSpPr>
            <a:spLocks noGrp="1"/>
          </p:cNvSpPr>
          <p:nvPr>
            <p:ph sz="quarter" idx="12"/>
          </p:nvPr>
        </p:nvSpPr>
        <p:spPr>
          <a:xfrm>
            <a:off x="720000" y="1979613"/>
            <a:ext cx="119880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a:extLst>
              <a:ext uri="{FF2B5EF4-FFF2-40B4-BE49-F238E27FC236}">
                <a16:creationId xmlns:a16="http://schemas.microsoft.com/office/drawing/2014/main" id="{43192CB5-288F-431E-B439-F7307FC36C63}"/>
              </a:ext>
            </a:extLst>
          </p:cNvPr>
          <p:cNvSpPr>
            <a:spLocks noGrp="1"/>
          </p:cNvSpPr>
          <p:nvPr>
            <p:ph type="title"/>
          </p:nvPr>
        </p:nvSpPr>
        <p:spPr/>
        <p:txBody>
          <a:bodyPr/>
          <a:lstStyle/>
          <a:p>
            <a:r>
              <a:rPr lang="en-GB" dirty="0"/>
              <a:t>Click to edit Master title style</a:t>
            </a:r>
          </a:p>
        </p:txBody>
      </p:sp>
      <p:cxnSp>
        <p:nvCxnSpPr>
          <p:cNvPr id="11" name="TWBar">
            <a:extLst>
              <a:ext uri="{FF2B5EF4-FFF2-40B4-BE49-F238E27FC236}">
                <a16:creationId xmlns:a16="http://schemas.microsoft.com/office/drawing/2014/main" id="{31A24087-5A63-4A51-9B74-E3B8A4F75899}"/>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9885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L Two colum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B532EB2A-6D08-4D92-AA6B-BF64155650AC}"/>
              </a:ext>
            </a:extLst>
          </p:cNvPr>
          <p:cNvSpPr>
            <a:spLocks noGrp="1"/>
          </p:cNvSpPr>
          <p:nvPr>
            <p:ph type="sldNum" sz="quarter" idx="15"/>
          </p:nvPr>
        </p:nvSpPr>
        <p:spPr/>
        <p:txBody>
          <a:bodyPr/>
          <a:lstStyle/>
          <a:p>
            <a:fld id="{D8ADDC3C-4EB0-4059-8B7C-A756E30D0F5F}" type="slidenum">
              <a:rPr lang="en-GB" smtClean="0"/>
              <a:pPr/>
              <a:t>‹#›</a:t>
            </a:fld>
            <a:endParaRPr lang="en-GB" dirty="0"/>
          </a:p>
        </p:txBody>
      </p:sp>
      <p:sp>
        <p:nvSpPr>
          <p:cNvPr id="6" name="Footer">
            <a:extLst>
              <a:ext uri="{FF2B5EF4-FFF2-40B4-BE49-F238E27FC236}">
                <a16:creationId xmlns:a16="http://schemas.microsoft.com/office/drawing/2014/main" id="{336A216D-3F9D-4A94-9B0B-62277622103F}"/>
              </a:ext>
            </a:extLst>
          </p:cNvPr>
          <p:cNvSpPr>
            <a:spLocks noGrp="1"/>
          </p:cNvSpPr>
          <p:nvPr>
            <p:ph type="ftr" sz="quarter" idx="14"/>
          </p:nvPr>
        </p:nvSpPr>
        <p:spPr/>
        <p:txBody>
          <a:bodyPr/>
          <a:lstStyle/>
          <a:p>
            <a:r>
              <a:rPr lang="en-GB" dirty="0"/>
              <a:t>Private and confidential</a:t>
            </a: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912000" y="1980000"/>
            <a:ext cx="5814954"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80000"/>
            <a:ext cx="5814954"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a:extLst>
              <a:ext uri="{FF2B5EF4-FFF2-40B4-BE49-F238E27FC236}">
                <a16:creationId xmlns:a16="http://schemas.microsoft.com/office/drawing/2014/main" id="{16C300B5-9E66-4CDF-8E0C-010C0AD5D0A1}"/>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11" name="TWBar">
            <a:extLst>
              <a:ext uri="{FF2B5EF4-FFF2-40B4-BE49-F238E27FC236}">
                <a16:creationId xmlns:a16="http://schemas.microsoft.com/office/drawing/2014/main" id="{80A489EE-E7C4-4B3C-BDE3-93DD1E1E9FF2}"/>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18814"/>
      </p:ext>
    </p:extLst>
  </p:cSld>
  <p:clrMapOvr>
    <a:masterClrMapping/>
  </p:clrMapOvr>
  <p:extLst>
    <p:ext uri="{DCECCB84-F9BA-43D5-87BE-67443E8EF086}">
      <p15:sldGuideLst xmlns:p15="http://schemas.microsoft.com/office/powerpoint/2012/main">
        <p15:guide id="2" pos="4119">
          <p15:clr>
            <a:srgbClr val="FBAE40"/>
          </p15:clr>
        </p15:guide>
        <p15:guide id="3" pos="4347">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 Opt 4 - 1 line">
    <p:bg>
      <p:bgPr>
        <a:solidFill>
          <a:schemeClr val="bg1"/>
        </a:solidFill>
        <a:effectLst/>
      </p:bgPr>
    </p:bg>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930586C5-9906-444E-B06A-1DBFBF41C024}"/>
              </a:ext>
            </a:extLst>
          </p:cNvPr>
          <p:cNvSpPr/>
          <p:nvPr userDrawn="1"/>
        </p:nvSpPr>
        <p:spPr>
          <a:xfrm>
            <a:off x="180000" y="180000"/>
            <a:ext cx="13078800" cy="7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449625" y="2563200"/>
            <a:ext cx="1512000" cy="1008000"/>
          </a:xfrm>
        </p:spPr>
        <p:txBody>
          <a:bodyPr anchor="ctr" anchorCtr="0"/>
          <a:lstStyle>
            <a:lvl1pPr algn="r">
              <a:spcAft>
                <a:spcPts val="0"/>
              </a:spcAft>
              <a:defRPr sz="6600" b="1">
                <a:solidFill>
                  <a:schemeClr val="bg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2629044" y="3707962"/>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2629044" y="2844000"/>
            <a:ext cx="7738188" cy="486000"/>
          </a:xfrm>
        </p:spPr>
        <p:txBody>
          <a:bodyPr anchor="t" anchorCtr="0"/>
          <a:lstStyle>
            <a:lvl1pPr algn="l">
              <a:defRPr sz="3600">
                <a:solidFill>
                  <a:schemeClr val="bg1"/>
                </a:solidFill>
              </a:defRPr>
            </a:lvl1pPr>
          </a:lstStyle>
          <a:p>
            <a:r>
              <a:rPr lang="en-GB"/>
              <a:t>Click to edit Master title style</a:t>
            </a:r>
            <a:endParaRPr lang="en-GB" dirty="0"/>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2323044" y="2774625"/>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648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 Opt 4 - 2 lines">
    <p:bg>
      <p:bgPr>
        <a:solidFill>
          <a:schemeClr val="bg1"/>
        </a:solidFill>
        <a:effectLst/>
      </p:bgPr>
    </p:bg>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930586C5-9906-444E-B06A-1DBFBF41C024}"/>
              </a:ext>
            </a:extLst>
          </p:cNvPr>
          <p:cNvSpPr/>
          <p:nvPr userDrawn="1"/>
        </p:nvSpPr>
        <p:spPr>
          <a:xfrm>
            <a:off x="180000" y="180000"/>
            <a:ext cx="13078800" cy="7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449625" y="2815200"/>
            <a:ext cx="1512000" cy="1008000"/>
          </a:xfrm>
        </p:spPr>
        <p:txBody>
          <a:bodyPr anchor="ctr" anchorCtr="0"/>
          <a:lstStyle>
            <a:lvl1pPr algn="r">
              <a:spcAft>
                <a:spcPts val="0"/>
              </a:spcAft>
              <a:defRPr sz="6600" b="1">
                <a:solidFill>
                  <a:schemeClr val="bg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2629044" y="4212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2629044" y="2844000"/>
            <a:ext cx="7738188" cy="936000"/>
          </a:xfrm>
        </p:spPr>
        <p:txBody>
          <a:bodyPr anchor="t" anchorCtr="0"/>
          <a:lstStyle>
            <a:lvl1pPr algn="l">
              <a:defRPr sz="3600">
                <a:solidFill>
                  <a:schemeClr val="bg1"/>
                </a:solidFill>
              </a:defRPr>
            </a:lvl1pPr>
          </a:lstStyle>
          <a:p>
            <a:r>
              <a:rPr lang="en-GB"/>
              <a:t>Click to edit Master title style</a:t>
            </a:r>
            <a:endParaRPr lang="en-GB" dirty="0"/>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2323044" y="2774625"/>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3317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pic>
        <p:nvPicPr>
          <p:cNvPr id="7" name="HalfPageImage">
            <a:extLst>
              <a:ext uri="{FF2B5EF4-FFF2-40B4-BE49-F238E27FC236}">
                <a16:creationId xmlns:a16="http://schemas.microsoft.com/office/drawing/2014/main" id="{674DA632-8D37-4BB1-A77D-0E76B88BE2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49" r="9349"/>
          <a:stretch/>
        </p:blipFill>
        <p:spPr>
          <a:xfrm>
            <a:off x="9370800" y="179999"/>
            <a:ext cx="3888001" cy="7200000"/>
          </a:xfrm>
          <a:prstGeom prst="rect">
            <a:avLst/>
          </a:prstGeom>
        </p:spPr>
      </p:pic>
      <p:sp>
        <p:nvSpPr>
          <p:cNvPr id="5" name="Footer">
            <a:extLst>
              <a:ext uri="{FF2B5EF4-FFF2-40B4-BE49-F238E27FC236}">
                <a16:creationId xmlns:a16="http://schemas.microsoft.com/office/drawing/2014/main" id="{8187BE34-ADA1-4E25-860F-5B0F1374AFD6}"/>
              </a:ext>
            </a:extLst>
          </p:cNvPr>
          <p:cNvSpPr>
            <a:spLocks noGrp="1"/>
          </p:cNvSpPr>
          <p:nvPr>
            <p:ph type="ftr" sz="quarter" idx="10"/>
          </p:nvPr>
        </p:nvSpPr>
        <p:spPr/>
        <p:txBody>
          <a:bodyPr/>
          <a:lstStyle/>
          <a:p>
            <a:r>
              <a:rPr lang="en-GB" dirty="0"/>
              <a:t>Private and confidential</a:t>
            </a:r>
          </a:p>
        </p:txBody>
      </p:sp>
      <p:sp>
        <p:nvSpPr>
          <p:cNvPr id="6" name="Slide Number">
            <a:extLst>
              <a:ext uri="{FF2B5EF4-FFF2-40B4-BE49-F238E27FC236}">
                <a16:creationId xmlns:a16="http://schemas.microsoft.com/office/drawing/2014/main" id="{000F5C2A-B8E4-49C4-B741-97EEDFD02C56}"/>
              </a:ext>
            </a:extLst>
          </p:cNvPr>
          <p:cNvSpPr>
            <a:spLocks noGrp="1"/>
          </p:cNvSpPr>
          <p:nvPr>
            <p:ph type="sldNum" sz="quarter" idx="11"/>
          </p:nvPr>
        </p:nvSpPr>
        <p:spPr/>
        <p:txBody>
          <a:bodyPr/>
          <a:lstStyle>
            <a:lvl1pPr>
              <a:defRPr>
                <a:solidFill>
                  <a:schemeClr val="bg1"/>
                </a:solidFill>
              </a:defRPr>
            </a:lvl1pPr>
          </a:lstStyle>
          <a:p>
            <a:fld id="{D8ADDC3C-4EB0-4059-8B7C-A756E30D0F5F}" type="slidenum">
              <a:rPr lang="en-GB" smtClean="0"/>
              <a:pPr/>
              <a:t>‹#›</a:t>
            </a:fld>
            <a:endParaRPr lang="en-GB" dirty="0"/>
          </a:p>
        </p:txBody>
      </p:sp>
      <p:graphicFrame>
        <p:nvGraphicFramePr>
          <p:cNvPr id="8" name="NewSlide_TOCTable" hidden="1">
            <a:extLst>
              <a:ext uri="{FF2B5EF4-FFF2-40B4-BE49-F238E27FC236}">
                <a16:creationId xmlns:a16="http://schemas.microsoft.com/office/drawing/2014/main" id="{2F540B2B-99E2-45D6-8979-1CE633399540}"/>
              </a:ext>
            </a:extLst>
          </p:cNvPr>
          <p:cNvGraphicFramePr>
            <a:graphicFrameLocks/>
          </p:cNvGraphicFramePr>
          <p:nvPr userDrawn="1"/>
        </p:nvGraphicFramePr>
        <p:xfrm>
          <a:off x="724371" y="1692275"/>
          <a:ext cx="8235966" cy="4815360"/>
        </p:xfrm>
        <a:graphic>
          <a:graphicData uri="http://schemas.openxmlformats.org/drawingml/2006/table">
            <a:tbl>
              <a:tblPr bandRow="1">
                <a:tableStyleId>{2D5ABB26-0587-4C30-8999-92F81FD0307C}</a:tableStyleId>
              </a:tblPr>
              <a:tblGrid>
                <a:gridCol w="678788">
                  <a:extLst>
                    <a:ext uri="{9D8B030D-6E8A-4147-A177-3AD203B41FA5}">
                      <a16:colId xmlns:a16="http://schemas.microsoft.com/office/drawing/2014/main" val="623472955"/>
                    </a:ext>
                  </a:extLst>
                </a:gridCol>
                <a:gridCol w="6833136">
                  <a:extLst>
                    <a:ext uri="{9D8B030D-6E8A-4147-A177-3AD203B41FA5}">
                      <a16:colId xmlns:a16="http://schemas.microsoft.com/office/drawing/2014/main" val="3016899469"/>
                    </a:ext>
                  </a:extLst>
                </a:gridCol>
                <a:gridCol w="724041">
                  <a:extLst>
                    <a:ext uri="{9D8B030D-6E8A-4147-A177-3AD203B41FA5}">
                      <a16:colId xmlns:a16="http://schemas.microsoft.com/office/drawing/2014/main" val="4199035927"/>
                    </a:ext>
                  </a:extLst>
                </a:gridCol>
              </a:tblGrid>
              <a:tr h="370840">
                <a:tc>
                  <a:txBody>
                    <a:bodyPr/>
                    <a:lstStyle/>
                    <a:p>
                      <a:pPr algn="l"/>
                      <a:r>
                        <a:rPr lang="en-GB" sz="2400" b="1" baseline="0" dirty="0">
                          <a:solidFill>
                            <a:schemeClr val="tx1"/>
                          </a:solidFill>
                        </a:rPr>
                        <a:t>1</a:t>
                      </a:r>
                      <a:endParaRPr lang="en-GB" sz="2400" b="1" baseline="0" dirty="0">
                        <a:solidFill>
                          <a:schemeClr val="tx1"/>
                        </a:solidFill>
                        <a:latin typeface="Arial" panose="020B0604020202020204" pitchFamily="34" charset="0"/>
                        <a:cs typeface="Arial" panose="020B0604020202020204" pitchFamily="34" charset="0"/>
                      </a:endParaRPr>
                    </a:p>
                  </a:txBody>
                  <a:tcPr marL="0" marR="18101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first item</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1" baseline="0" dirty="0">
                          <a:solidFill>
                            <a:schemeClr val="tx1"/>
                          </a:solidFill>
                        </a:rPr>
                        <a:t>2</a:t>
                      </a:r>
                      <a:endParaRPr lang="en-GB" sz="2400" b="1" baseline="0" dirty="0">
                        <a:solidFill>
                          <a:schemeClr val="tx1"/>
                        </a:solidFill>
                        <a:latin typeface="Arial" panose="020B0604020202020204" pitchFamily="34" charset="0"/>
                        <a:cs typeface="Arial" panose="020B0604020202020204" pitchFamily="34" charset="0"/>
                      </a:endParaRP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second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3</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third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4</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fourth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5</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fifth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6</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sixth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7</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seventh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8</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eighth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9</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ninth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10</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tenth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407672"/>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11</a:t>
                      </a:r>
                    </a:p>
                  </a:txBody>
                  <a:tcPr marL="0" marR="181010" marT="36000" marB="3600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eleventh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66895563"/>
                  </a:ext>
                </a:extLst>
              </a:tr>
            </a:tbl>
          </a:graphicData>
        </a:graphic>
      </p:graphicFrame>
      <p:sp>
        <p:nvSpPr>
          <p:cNvPr id="2" name="Title">
            <a:extLst>
              <a:ext uri="{FF2B5EF4-FFF2-40B4-BE49-F238E27FC236}">
                <a16:creationId xmlns:a16="http://schemas.microsoft.com/office/drawing/2014/main" id="{365885BC-692A-4D31-92FD-7DF5B6AD4296}"/>
              </a:ext>
            </a:extLst>
          </p:cNvPr>
          <p:cNvSpPr>
            <a:spLocks noGrp="1"/>
          </p:cNvSpPr>
          <p:nvPr>
            <p:ph type="title"/>
          </p:nvPr>
        </p:nvSpPr>
        <p:spPr>
          <a:xfrm>
            <a:off x="720000" y="648000"/>
            <a:ext cx="8207863" cy="486000"/>
          </a:xfrm>
        </p:spPr>
        <p:txBody>
          <a:bodyPr/>
          <a:lstStyle/>
          <a:p>
            <a:r>
              <a:rPr lang="en-GB"/>
              <a:t>Click to edit Master title style</a:t>
            </a:r>
            <a:endParaRPr lang="en-GB" dirty="0"/>
          </a:p>
        </p:txBody>
      </p:sp>
      <p:cxnSp>
        <p:nvCxnSpPr>
          <p:cNvPr id="9" name="TWBar">
            <a:extLst>
              <a:ext uri="{FF2B5EF4-FFF2-40B4-BE49-F238E27FC236}">
                <a16:creationId xmlns:a16="http://schemas.microsoft.com/office/drawing/2014/main" id="{A139607A-9153-4F9C-9505-03F9372F332B}"/>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34104"/>
      </p:ext>
    </p:extLst>
  </p:cSld>
  <p:clrMapOvr>
    <a:masterClrMapping/>
  </p:clrMapOvr>
  <p:extLst>
    <p:ext uri="{DCECCB84-F9BA-43D5-87BE-67443E8EF086}">
      <p15:sldGuideLst xmlns:p15="http://schemas.microsoft.com/office/powerpoint/2012/main">
        <p15:guide id="1" orient="horz" pos="455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 Opt 1 - 1 line">
    <p:bg>
      <p:bgPr>
        <a:solidFill>
          <a:schemeClr val="bg1"/>
        </a:solidFill>
        <a:effectLst/>
      </p:bgPr>
    </p:bg>
    <p:spTree>
      <p:nvGrpSpPr>
        <p:cNvPr id="1" name=""/>
        <p:cNvGrpSpPr/>
        <p:nvPr/>
      </p:nvGrpSpPr>
      <p:grpSpPr>
        <a:xfrm>
          <a:off x="0" y="0"/>
          <a:ext cx="0" cy="0"/>
          <a:chOff x="0" y="0"/>
          <a:chExt cx="0" cy="0"/>
        </a:xfrm>
      </p:grpSpPr>
      <p:pic>
        <p:nvPicPr>
          <p:cNvPr id="7" name="FullPageImage">
            <a:extLst>
              <a:ext uri="{FF2B5EF4-FFF2-40B4-BE49-F238E27FC236}">
                <a16:creationId xmlns:a16="http://schemas.microsoft.com/office/drawing/2014/main" id="{019B8269-D430-4552-9C4E-0FA6E9D340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718" b="31718"/>
          <a:stretch/>
        </p:blipFill>
        <p:spPr>
          <a:xfrm>
            <a:off x="180000" y="179999"/>
            <a:ext cx="13078800" cy="7200001"/>
          </a:xfrm>
          <a:prstGeom prst="rect">
            <a:avLst/>
          </a:prstGeom>
        </p:spPr>
      </p:pic>
      <p:sp>
        <p:nvSpPr>
          <p:cNvPr id="12" name="TintCover">
            <a:extLst>
              <a:ext uri="{FF2B5EF4-FFF2-40B4-BE49-F238E27FC236}">
                <a16:creationId xmlns:a16="http://schemas.microsoft.com/office/drawing/2014/main" id="{B924E51D-4883-406B-85F7-1DA08727C693}"/>
              </a:ext>
            </a:extLst>
          </p:cNvPr>
          <p:cNvSpPr/>
          <p:nvPr userDrawn="1"/>
        </p:nvSpPr>
        <p:spPr>
          <a:xfrm>
            <a:off x="180000" y="179837"/>
            <a:ext cx="1070479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900000" y="4212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900000" y="3707962"/>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p:nvPr>
        </p:nvSpPr>
        <p:spPr bwMode="gray">
          <a:xfrm>
            <a:off x="900000" y="2844000"/>
            <a:ext cx="7738188" cy="486000"/>
          </a:xfrm>
        </p:spPr>
        <p:txBody>
          <a:bodyPr anchor="t" anchorCtr="0"/>
          <a:lstStyle>
            <a:lvl1pPr algn="l">
              <a:defRPr sz="3600">
                <a:solidFill>
                  <a:schemeClr val="bg1"/>
                </a:solidFill>
              </a:defRPr>
            </a:lvl1pPr>
          </a:lstStyle>
          <a:p>
            <a:r>
              <a:rPr lang="en-GB"/>
              <a:t>Click to edit Master title style</a:t>
            </a:r>
            <a:endParaRPr lang="en-GB" dirty="0"/>
          </a:p>
        </p:txBody>
      </p:sp>
      <p:sp>
        <p:nvSpPr>
          <p:cNvPr id="17" name="TWLogo">
            <a:extLst>
              <a:ext uri="{FF2B5EF4-FFF2-40B4-BE49-F238E27FC236}">
                <a16:creationId xmlns:a16="http://schemas.microsoft.com/office/drawing/2014/main" id="{6204E984-F426-47E5-AEAC-11A2C6173381}"/>
              </a:ext>
            </a:extLst>
          </p:cNvPr>
          <p:cNvSpPr>
            <a:spLocks noChangeAspect="1" noEditPoints="1"/>
          </p:cNvSpPr>
          <p:nvPr userDrawn="1"/>
        </p:nvSpPr>
        <p:spPr bwMode="auto">
          <a:xfrm>
            <a:off x="900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6" name="TWBar">
            <a:extLst>
              <a:ext uri="{FF2B5EF4-FFF2-40B4-BE49-F238E27FC236}">
                <a16:creationId xmlns:a16="http://schemas.microsoft.com/office/drawing/2014/main" id="{42FCA91A-EA34-4B2A-B184-D56E32677F01}"/>
              </a:ext>
            </a:extLst>
          </p:cNvPr>
          <p:cNvCxnSpPr>
            <a:cxnSpLocks/>
          </p:cNvCxnSpPr>
          <p:nvPr userDrawn="1"/>
        </p:nvCxnSpPr>
        <p:spPr bwMode="gray">
          <a:xfrm>
            <a:off x="594000" y="27720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7DBA378-AD55-401C-A5E4-6AFA600DBC7E}"/>
              </a:ext>
            </a:extLst>
          </p:cNvPr>
          <p:cNvSpPr>
            <a:spLocks noGrp="1"/>
          </p:cNvSpPr>
          <p:nvPr>
            <p:ph type="ftr" sz="quarter" idx="13"/>
          </p:nvPr>
        </p:nvSpPr>
        <p:spPr/>
        <p:txBody>
          <a:bodyPr lIns="900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3723401444"/>
      </p:ext>
    </p:extLst>
  </p:cSld>
  <p:clrMapOvr>
    <a:masterClrMapping/>
  </p:clrMapOvr>
  <p:extLst>
    <p:ext uri="{DCECCB84-F9BA-43D5-87BE-67443E8EF086}">
      <p15:sldGuideLst xmlns:p15="http://schemas.microsoft.com/office/powerpoint/2012/main">
        <p15:guide id="1" pos="55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 Opt 1 - 2 lines">
    <p:bg>
      <p:bgPr>
        <a:solidFill>
          <a:schemeClr val="bg1"/>
        </a:solidFill>
        <a:effectLst/>
      </p:bgPr>
    </p:bg>
    <p:spTree>
      <p:nvGrpSpPr>
        <p:cNvPr id="1" name=""/>
        <p:cNvGrpSpPr/>
        <p:nvPr/>
      </p:nvGrpSpPr>
      <p:grpSpPr>
        <a:xfrm>
          <a:off x="0" y="0"/>
          <a:ext cx="0" cy="0"/>
          <a:chOff x="0" y="0"/>
          <a:chExt cx="0" cy="0"/>
        </a:xfrm>
      </p:grpSpPr>
      <p:pic>
        <p:nvPicPr>
          <p:cNvPr id="7" name="FullPageImage">
            <a:extLst>
              <a:ext uri="{FF2B5EF4-FFF2-40B4-BE49-F238E27FC236}">
                <a16:creationId xmlns:a16="http://schemas.microsoft.com/office/drawing/2014/main" id="{D7D2CEE8-202E-4FFD-9290-9195B4DB1C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718" b="31718"/>
          <a:stretch/>
        </p:blipFill>
        <p:spPr>
          <a:xfrm>
            <a:off x="180000" y="179999"/>
            <a:ext cx="13078800" cy="7200001"/>
          </a:xfrm>
          <a:prstGeom prst="rect">
            <a:avLst/>
          </a:prstGeom>
        </p:spPr>
      </p:pic>
      <p:sp>
        <p:nvSpPr>
          <p:cNvPr id="12" name="TintCover">
            <a:extLst>
              <a:ext uri="{FF2B5EF4-FFF2-40B4-BE49-F238E27FC236}">
                <a16:creationId xmlns:a16="http://schemas.microsoft.com/office/drawing/2014/main" id="{B924E51D-4883-406B-85F7-1DA08727C693}"/>
              </a:ext>
            </a:extLst>
          </p:cNvPr>
          <p:cNvSpPr/>
          <p:nvPr userDrawn="1"/>
        </p:nvSpPr>
        <p:spPr>
          <a:xfrm>
            <a:off x="180000" y="179837"/>
            <a:ext cx="1070479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900000" y="4716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900000" y="4212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p:nvPr>
        </p:nvSpPr>
        <p:spPr bwMode="gray">
          <a:xfrm>
            <a:off x="900000" y="2844000"/>
            <a:ext cx="7738188" cy="936000"/>
          </a:xfrm>
        </p:spPr>
        <p:txBody>
          <a:bodyPr anchor="t" anchorCtr="0"/>
          <a:lstStyle>
            <a:lvl1pPr algn="l">
              <a:defRPr sz="3600">
                <a:solidFill>
                  <a:schemeClr val="bg1"/>
                </a:solidFill>
              </a:defRPr>
            </a:lvl1pPr>
          </a:lstStyle>
          <a:p>
            <a:r>
              <a:rPr lang="en-GB"/>
              <a:t>Click to edit Master title style</a:t>
            </a:r>
            <a:endParaRPr lang="en-GB" dirty="0"/>
          </a:p>
        </p:txBody>
      </p:sp>
      <p:sp>
        <p:nvSpPr>
          <p:cNvPr id="17" name="TWLogo">
            <a:extLst>
              <a:ext uri="{FF2B5EF4-FFF2-40B4-BE49-F238E27FC236}">
                <a16:creationId xmlns:a16="http://schemas.microsoft.com/office/drawing/2014/main" id="{6204E984-F426-47E5-AEAC-11A2C6173381}"/>
              </a:ext>
            </a:extLst>
          </p:cNvPr>
          <p:cNvSpPr>
            <a:spLocks noChangeAspect="1" noEditPoints="1"/>
          </p:cNvSpPr>
          <p:nvPr userDrawn="1"/>
        </p:nvSpPr>
        <p:spPr bwMode="auto">
          <a:xfrm>
            <a:off x="900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6" name="TWBar">
            <a:extLst>
              <a:ext uri="{FF2B5EF4-FFF2-40B4-BE49-F238E27FC236}">
                <a16:creationId xmlns:a16="http://schemas.microsoft.com/office/drawing/2014/main" id="{42FCA91A-EA34-4B2A-B184-D56E32677F01}"/>
              </a:ext>
            </a:extLst>
          </p:cNvPr>
          <p:cNvCxnSpPr>
            <a:cxnSpLocks/>
          </p:cNvCxnSpPr>
          <p:nvPr userDrawn="1"/>
        </p:nvCxnSpPr>
        <p:spPr bwMode="gray">
          <a:xfrm>
            <a:off x="594000" y="27720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7DBA378-AD55-401C-A5E4-6AFA600DBC7E}"/>
              </a:ext>
            </a:extLst>
          </p:cNvPr>
          <p:cNvSpPr>
            <a:spLocks noGrp="1"/>
          </p:cNvSpPr>
          <p:nvPr>
            <p:ph type="ftr" sz="quarter" idx="13"/>
          </p:nvPr>
        </p:nvSpPr>
        <p:spPr/>
        <p:txBody>
          <a:bodyPr lIns="900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2406604448"/>
      </p:ext>
    </p:extLst>
  </p:cSld>
  <p:clrMapOvr>
    <a:masterClrMapping/>
  </p:clrMapOvr>
  <p:extLst>
    <p:ext uri="{DCECCB84-F9BA-43D5-87BE-67443E8EF086}">
      <p15:sldGuideLst xmlns:p15="http://schemas.microsoft.com/office/powerpoint/2012/main">
        <p15:guide id="1" pos="559">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 Opt 1 - 3 lines">
    <p:bg>
      <p:bgPr>
        <a:solidFill>
          <a:schemeClr val="bg1"/>
        </a:solidFill>
        <a:effectLst/>
      </p:bgPr>
    </p:bg>
    <p:spTree>
      <p:nvGrpSpPr>
        <p:cNvPr id="1" name=""/>
        <p:cNvGrpSpPr/>
        <p:nvPr/>
      </p:nvGrpSpPr>
      <p:grpSpPr>
        <a:xfrm>
          <a:off x="0" y="0"/>
          <a:ext cx="0" cy="0"/>
          <a:chOff x="0" y="0"/>
          <a:chExt cx="0" cy="0"/>
        </a:xfrm>
      </p:grpSpPr>
      <p:pic>
        <p:nvPicPr>
          <p:cNvPr id="7" name="FullPageImage">
            <a:extLst>
              <a:ext uri="{FF2B5EF4-FFF2-40B4-BE49-F238E27FC236}">
                <a16:creationId xmlns:a16="http://schemas.microsoft.com/office/drawing/2014/main" id="{86F3C48C-AA69-46B2-B3CE-04543FF3F5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718" b="31718"/>
          <a:stretch/>
        </p:blipFill>
        <p:spPr>
          <a:xfrm>
            <a:off x="180000" y="179999"/>
            <a:ext cx="13078800" cy="7200001"/>
          </a:xfrm>
          <a:prstGeom prst="rect">
            <a:avLst/>
          </a:prstGeom>
        </p:spPr>
      </p:pic>
      <p:sp>
        <p:nvSpPr>
          <p:cNvPr id="12" name="TintCover">
            <a:extLst>
              <a:ext uri="{FF2B5EF4-FFF2-40B4-BE49-F238E27FC236}">
                <a16:creationId xmlns:a16="http://schemas.microsoft.com/office/drawing/2014/main" id="{B924E51D-4883-406B-85F7-1DA08727C693}"/>
              </a:ext>
            </a:extLst>
          </p:cNvPr>
          <p:cNvSpPr/>
          <p:nvPr userDrawn="1"/>
        </p:nvSpPr>
        <p:spPr>
          <a:xfrm>
            <a:off x="180000" y="179837"/>
            <a:ext cx="1070479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900000" y="5220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900000" y="4716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p:nvPr>
        </p:nvSpPr>
        <p:spPr bwMode="gray">
          <a:xfrm>
            <a:off x="900000" y="2844000"/>
            <a:ext cx="7738188" cy="1440000"/>
          </a:xfrm>
        </p:spPr>
        <p:txBody>
          <a:bodyPr anchor="t" anchorCtr="0"/>
          <a:lstStyle>
            <a:lvl1pPr algn="l">
              <a:defRPr sz="3600">
                <a:solidFill>
                  <a:schemeClr val="bg1"/>
                </a:solidFill>
              </a:defRPr>
            </a:lvl1pPr>
          </a:lstStyle>
          <a:p>
            <a:r>
              <a:rPr lang="en-GB"/>
              <a:t>Click to edit Master title style</a:t>
            </a:r>
            <a:endParaRPr lang="en-GB" dirty="0"/>
          </a:p>
        </p:txBody>
      </p:sp>
      <p:sp>
        <p:nvSpPr>
          <p:cNvPr id="17" name="TWLogo">
            <a:extLst>
              <a:ext uri="{FF2B5EF4-FFF2-40B4-BE49-F238E27FC236}">
                <a16:creationId xmlns:a16="http://schemas.microsoft.com/office/drawing/2014/main" id="{6204E984-F426-47E5-AEAC-11A2C6173381}"/>
              </a:ext>
            </a:extLst>
          </p:cNvPr>
          <p:cNvSpPr>
            <a:spLocks noChangeAspect="1" noEditPoints="1"/>
          </p:cNvSpPr>
          <p:nvPr userDrawn="1"/>
        </p:nvSpPr>
        <p:spPr bwMode="auto">
          <a:xfrm>
            <a:off x="900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6" name="TWBar">
            <a:extLst>
              <a:ext uri="{FF2B5EF4-FFF2-40B4-BE49-F238E27FC236}">
                <a16:creationId xmlns:a16="http://schemas.microsoft.com/office/drawing/2014/main" id="{42FCA91A-EA34-4B2A-B184-D56E32677F01}"/>
              </a:ext>
            </a:extLst>
          </p:cNvPr>
          <p:cNvCxnSpPr>
            <a:cxnSpLocks/>
          </p:cNvCxnSpPr>
          <p:nvPr userDrawn="1"/>
        </p:nvCxnSpPr>
        <p:spPr bwMode="gray">
          <a:xfrm>
            <a:off x="594000" y="2772000"/>
            <a:ext cx="1" cy="1584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7DBA378-AD55-401C-A5E4-6AFA600DBC7E}"/>
              </a:ext>
            </a:extLst>
          </p:cNvPr>
          <p:cNvSpPr>
            <a:spLocks noGrp="1"/>
          </p:cNvSpPr>
          <p:nvPr>
            <p:ph type="ftr" sz="quarter" idx="13"/>
          </p:nvPr>
        </p:nvSpPr>
        <p:spPr/>
        <p:txBody>
          <a:bodyPr lIns="900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3479842550"/>
      </p:ext>
    </p:extLst>
  </p:cSld>
  <p:clrMapOvr>
    <a:masterClrMapping/>
  </p:clrMapOvr>
  <p:extLst>
    <p:ext uri="{DCECCB84-F9BA-43D5-87BE-67443E8EF086}">
      <p15:sldGuideLst xmlns:p15="http://schemas.microsoft.com/office/powerpoint/2012/main">
        <p15:guide id="1" pos="55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 Opt 2 - 1 line">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173B165C-01B0-4222-91EE-0FA9A24FEC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49" r="9349"/>
          <a:stretch/>
        </p:blipFill>
        <p:spPr>
          <a:xfrm>
            <a:off x="180000" y="179999"/>
            <a:ext cx="3888001" cy="7200000"/>
          </a:xfrm>
          <a:prstGeom prst="rect">
            <a:avLst/>
          </a:prstGeom>
        </p:spPr>
      </p:pic>
      <p:sp>
        <p:nvSpPr>
          <p:cNvPr id="11" name="BackgroundPanel">
            <a:extLst>
              <a:ext uri="{FF2B5EF4-FFF2-40B4-BE49-F238E27FC236}">
                <a16:creationId xmlns:a16="http://schemas.microsoft.com/office/drawing/2014/main" id="{3D9D97A6-B49F-4B7C-8E6C-8D4215B447D1}"/>
              </a:ext>
            </a:extLst>
          </p:cNvPr>
          <p:cNvSpPr/>
          <p:nvPr userDrawn="1"/>
        </p:nvSpPr>
        <p:spPr>
          <a:xfrm>
            <a:off x="4068000" y="180000"/>
            <a:ext cx="91908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212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3707962"/>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486000"/>
          </a:xfrm>
        </p:spPr>
        <p:txBody>
          <a:bodyPr anchor="t" anchorCtr="0"/>
          <a:lstStyle>
            <a:lvl1pPr algn="l">
              <a:defRPr sz="3600">
                <a:solidFill>
                  <a:schemeClr val="bg1"/>
                </a:solidFill>
              </a:defRPr>
            </a:lvl1pPr>
          </a:lstStyle>
          <a:p>
            <a:r>
              <a:rPr lang="en-GB"/>
              <a:t>Click to edit Master title style</a:t>
            </a:r>
            <a:endParaRPr lang="en-GB" dirty="0"/>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13644193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 Opt 2 - 2 lines">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725C7117-1C83-4F28-9E0D-FF9DCD910F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49" r="9349"/>
          <a:stretch/>
        </p:blipFill>
        <p:spPr>
          <a:xfrm>
            <a:off x="180000" y="179999"/>
            <a:ext cx="3888001" cy="7200000"/>
          </a:xfrm>
          <a:prstGeom prst="rect">
            <a:avLst/>
          </a:prstGeom>
        </p:spPr>
      </p:pic>
      <p:sp>
        <p:nvSpPr>
          <p:cNvPr id="11" name="BackgroundPanel">
            <a:extLst>
              <a:ext uri="{FF2B5EF4-FFF2-40B4-BE49-F238E27FC236}">
                <a16:creationId xmlns:a16="http://schemas.microsoft.com/office/drawing/2014/main" id="{3D9D97A6-B49F-4B7C-8E6C-8D4215B447D1}"/>
              </a:ext>
            </a:extLst>
          </p:cNvPr>
          <p:cNvSpPr/>
          <p:nvPr userDrawn="1"/>
        </p:nvSpPr>
        <p:spPr>
          <a:xfrm>
            <a:off x="4068000" y="180000"/>
            <a:ext cx="91908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716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212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936000"/>
          </a:xfrm>
        </p:spPr>
        <p:txBody>
          <a:bodyPr anchor="t" anchorCtr="0"/>
          <a:lstStyle>
            <a:lvl1pPr algn="l">
              <a:defRPr sz="3600">
                <a:solidFill>
                  <a:schemeClr val="bg1"/>
                </a:solidFill>
              </a:defRPr>
            </a:lvl1pPr>
          </a:lstStyle>
          <a:p>
            <a:r>
              <a:rPr lang="en-GB"/>
              <a:t>Click to edit Master title style</a:t>
            </a:r>
            <a:endParaRPr lang="en-GB" dirty="0"/>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20064516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 Opt 2 - 3 lines">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41F1F383-3D60-4699-84D4-6796E2E70C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49" r="9349"/>
          <a:stretch/>
        </p:blipFill>
        <p:spPr>
          <a:xfrm>
            <a:off x="180000" y="179999"/>
            <a:ext cx="3888001" cy="7200000"/>
          </a:xfrm>
          <a:prstGeom prst="rect">
            <a:avLst/>
          </a:prstGeom>
        </p:spPr>
      </p:pic>
      <p:sp>
        <p:nvSpPr>
          <p:cNvPr id="11" name="BackgroundPanel">
            <a:extLst>
              <a:ext uri="{FF2B5EF4-FFF2-40B4-BE49-F238E27FC236}">
                <a16:creationId xmlns:a16="http://schemas.microsoft.com/office/drawing/2014/main" id="{3D9D97A6-B49F-4B7C-8E6C-8D4215B447D1}"/>
              </a:ext>
            </a:extLst>
          </p:cNvPr>
          <p:cNvSpPr/>
          <p:nvPr userDrawn="1"/>
        </p:nvSpPr>
        <p:spPr>
          <a:xfrm>
            <a:off x="4068000" y="180000"/>
            <a:ext cx="91908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5220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716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1440000"/>
          </a:xfrm>
        </p:spPr>
        <p:txBody>
          <a:bodyPr anchor="t" anchorCtr="0"/>
          <a:lstStyle>
            <a:lvl1pPr algn="l">
              <a:defRPr sz="3600">
                <a:solidFill>
                  <a:schemeClr val="bg1"/>
                </a:solidFill>
              </a:defRPr>
            </a:lvl1pPr>
          </a:lstStyle>
          <a:p>
            <a:r>
              <a:rPr lang="en-GB"/>
              <a:t>Click to edit Master title style</a:t>
            </a:r>
            <a:endParaRPr lang="en-GB" dirty="0"/>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584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32610602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 Opt 3 - 1 line">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32828BEE-B56C-447B-8CCA-99CB0B7B1E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49" r="9349"/>
          <a:stretch/>
        </p:blipFill>
        <p:spPr>
          <a:xfrm>
            <a:off x="180000" y="179999"/>
            <a:ext cx="3888001" cy="7200000"/>
          </a:xfrm>
          <a:prstGeom prst="rect">
            <a:avLst/>
          </a:prstGeom>
        </p:spPr>
      </p:pic>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212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3707962"/>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486000"/>
          </a:xfrm>
        </p:spPr>
        <p:txBody>
          <a:bodyPr anchor="t" anchorCtr="0"/>
          <a:lstStyle>
            <a:lvl1pPr algn="l">
              <a:defRPr sz="3600">
                <a:solidFill>
                  <a:schemeClr val="tx1"/>
                </a:solidFill>
              </a:defRPr>
            </a:lvl1pPr>
          </a:lstStyle>
          <a:p>
            <a:r>
              <a:rPr lang="en-GB"/>
              <a:t>Click to edit Master title style</a:t>
            </a:r>
            <a:endParaRPr lang="en-GB" dirty="0"/>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Tree>
    <p:extLst>
      <p:ext uri="{BB962C8B-B14F-4D97-AF65-F5344CB8AC3E}">
        <p14:creationId xmlns:p14="http://schemas.microsoft.com/office/powerpoint/2010/main" val="189667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with imag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09C389DA-3D39-4960-9BC9-71B4030A54C7}"/>
              </a:ext>
            </a:extLst>
          </p:cNvPr>
          <p:cNvSpPr>
            <a:spLocks noGrp="1"/>
          </p:cNvSpPr>
          <p:nvPr>
            <p:ph type="sldNum" sz="quarter" idx="17"/>
          </p:nvPr>
        </p:nvSpPr>
        <p:spPr/>
        <p:txBody>
          <a:bodyPr/>
          <a:lstStyle/>
          <a:p>
            <a:fld id="{D8ADDC3C-4EB0-4059-8B7C-A756E30D0F5F}" type="slidenum">
              <a:rPr lang="en-GB" smtClean="0"/>
              <a:pPr/>
              <a:t>‹#›</a:t>
            </a:fld>
            <a:endParaRPr lang="en-GB" dirty="0"/>
          </a:p>
        </p:txBody>
      </p:sp>
      <p:sp>
        <p:nvSpPr>
          <p:cNvPr id="6" name="Footer">
            <a:extLst>
              <a:ext uri="{FF2B5EF4-FFF2-40B4-BE49-F238E27FC236}">
                <a16:creationId xmlns:a16="http://schemas.microsoft.com/office/drawing/2014/main" id="{18AE95F3-8638-4633-8F7F-E7E4E89818B1}"/>
              </a:ext>
            </a:extLst>
          </p:cNvPr>
          <p:cNvSpPr>
            <a:spLocks noGrp="1"/>
          </p:cNvSpPr>
          <p:nvPr>
            <p:ph type="ftr" sz="quarter" idx="16"/>
          </p:nvPr>
        </p:nvSpPr>
        <p:spPr/>
        <p:txBody>
          <a:bodyPr/>
          <a:lstStyle/>
          <a:p>
            <a:r>
              <a:rPr lang="en-GB" dirty="0"/>
              <a:t>Private and confidential</a:t>
            </a: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912000" y="4068000"/>
            <a:ext cx="5814954" cy="248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2">
            <a:extLst>
              <a:ext uri="{FF2B5EF4-FFF2-40B4-BE49-F238E27FC236}">
                <a16:creationId xmlns:a16="http://schemas.microsoft.com/office/drawing/2014/main" id="{0F4F686F-6AC4-40DC-B49C-77C90ABBBC47}"/>
              </a:ext>
            </a:extLst>
          </p:cNvPr>
          <p:cNvSpPr>
            <a:spLocks noGrp="1"/>
          </p:cNvSpPr>
          <p:nvPr>
            <p:ph type="pic" sz="quarter" idx="15"/>
          </p:nvPr>
        </p:nvSpPr>
        <p:spPr>
          <a:xfrm>
            <a:off x="6912000" y="1980000"/>
            <a:ext cx="5814954" cy="18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4068000"/>
            <a:ext cx="5814954" cy="248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Picture 1">
            <a:extLst>
              <a:ext uri="{FF2B5EF4-FFF2-40B4-BE49-F238E27FC236}">
                <a16:creationId xmlns:a16="http://schemas.microsoft.com/office/drawing/2014/main" id="{DA913BE1-6977-4FFB-9E08-516352AD7B2E}"/>
              </a:ext>
            </a:extLst>
          </p:cNvPr>
          <p:cNvSpPr>
            <a:spLocks noGrp="1"/>
          </p:cNvSpPr>
          <p:nvPr>
            <p:ph type="pic" sz="quarter" idx="14"/>
          </p:nvPr>
        </p:nvSpPr>
        <p:spPr>
          <a:xfrm>
            <a:off x="720000" y="1980000"/>
            <a:ext cx="5814954" cy="1800000"/>
          </a:xfrm>
        </p:spPr>
        <p:txBody>
          <a:bodyPr/>
          <a:lstStyle/>
          <a:p>
            <a:r>
              <a:rPr lang="en-GB" dirty="0"/>
              <a:t>Click icon to add picture</a:t>
            </a:r>
          </a:p>
        </p:txBody>
      </p:sp>
      <p:sp>
        <p:nvSpPr>
          <p:cNvPr id="2" name="Title">
            <a:extLst>
              <a:ext uri="{FF2B5EF4-FFF2-40B4-BE49-F238E27FC236}">
                <a16:creationId xmlns:a16="http://schemas.microsoft.com/office/drawing/2014/main" id="{5632D419-5CB0-4BAB-BC96-ECFAA134D318}"/>
              </a:ext>
            </a:extLst>
          </p:cNvPr>
          <p:cNvSpPr>
            <a:spLocks noGrp="1"/>
          </p:cNvSpPr>
          <p:nvPr>
            <p:ph type="title"/>
          </p:nvPr>
        </p:nvSpPr>
        <p:spPr/>
        <p:txBody>
          <a:bodyPr/>
          <a:lstStyle/>
          <a:p>
            <a:r>
              <a:rPr lang="en-GB" dirty="0"/>
              <a:t>Click to edit Master title style</a:t>
            </a:r>
          </a:p>
        </p:txBody>
      </p:sp>
      <p:cxnSp>
        <p:nvCxnSpPr>
          <p:cNvPr id="13" name="TWBar">
            <a:extLst>
              <a:ext uri="{FF2B5EF4-FFF2-40B4-BE49-F238E27FC236}">
                <a16:creationId xmlns:a16="http://schemas.microsoft.com/office/drawing/2014/main" id="{29BC2CA1-0B23-4EC9-92FD-0FAE6BFA4E89}"/>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120754"/>
      </p:ext>
    </p:extLst>
  </p:cSld>
  <p:clrMapOvr>
    <a:masterClrMapping/>
  </p:clrMapOvr>
  <p:extLst>
    <p:ext uri="{DCECCB84-F9BA-43D5-87BE-67443E8EF086}">
      <p15:sldGuideLst xmlns:p15="http://schemas.microsoft.com/office/powerpoint/2012/main">
        <p15:guide id="1" pos="4119" userDrawn="1">
          <p15:clr>
            <a:srgbClr val="FBAE40"/>
          </p15:clr>
        </p15:guide>
        <p15:guide id="2" pos="4347" userDrawn="1">
          <p15:clr>
            <a:srgbClr val="FBAE40"/>
          </p15:clr>
        </p15:guide>
        <p15:guide id="4" orient="horz" pos="2381" userDrawn="1">
          <p15:clr>
            <a:srgbClr val="FBAE40"/>
          </p15:clr>
        </p15:guide>
        <p15:guide id="5" orient="horz" pos="2562"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 Opt 3 - 2 lines">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FF2AF4AE-5036-454A-AB4B-E8B4F4F7E5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49" r="9349"/>
          <a:stretch/>
        </p:blipFill>
        <p:spPr>
          <a:xfrm>
            <a:off x="180000" y="179999"/>
            <a:ext cx="3888001" cy="7200000"/>
          </a:xfrm>
          <a:prstGeom prst="rect">
            <a:avLst/>
          </a:prstGeom>
        </p:spPr>
      </p:pic>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716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212000"/>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936000"/>
          </a:xfrm>
        </p:spPr>
        <p:txBody>
          <a:bodyPr anchor="t" anchorCtr="0"/>
          <a:lstStyle>
            <a:lvl1pPr algn="l">
              <a:defRPr sz="3600">
                <a:solidFill>
                  <a:schemeClr val="tx1"/>
                </a:solidFill>
              </a:defRPr>
            </a:lvl1pPr>
          </a:lstStyle>
          <a:p>
            <a:r>
              <a:rPr lang="en-GB"/>
              <a:t>Click to edit Master title style</a:t>
            </a:r>
            <a:endParaRPr lang="en-GB" dirty="0"/>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Tree>
    <p:extLst>
      <p:ext uri="{BB962C8B-B14F-4D97-AF65-F5344CB8AC3E}">
        <p14:creationId xmlns:p14="http://schemas.microsoft.com/office/powerpoint/2010/main" val="32030022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 Opt 3 - 3 lines">
    <p:spTree>
      <p:nvGrpSpPr>
        <p:cNvPr id="1" name=""/>
        <p:cNvGrpSpPr/>
        <p:nvPr/>
      </p:nvGrpSpPr>
      <p:grpSpPr>
        <a:xfrm>
          <a:off x="0" y="0"/>
          <a:ext cx="0" cy="0"/>
          <a:chOff x="0" y="0"/>
          <a:chExt cx="0" cy="0"/>
        </a:xfrm>
      </p:grpSpPr>
      <p:pic>
        <p:nvPicPr>
          <p:cNvPr id="5" name="HalfPageImage">
            <a:extLst>
              <a:ext uri="{FF2B5EF4-FFF2-40B4-BE49-F238E27FC236}">
                <a16:creationId xmlns:a16="http://schemas.microsoft.com/office/drawing/2014/main" id="{F41C25D4-7834-42F7-BDD2-C7BA7168FA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49" r="9349"/>
          <a:stretch/>
        </p:blipFill>
        <p:spPr>
          <a:xfrm>
            <a:off x="180000" y="179999"/>
            <a:ext cx="3888001" cy="7200000"/>
          </a:xfrm>
          <a:prstGeom prst="rect">
            <a:avLst/>
          </a:prstGeom>
        </p:spPr>
      </p:pic>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5220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716000"/>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1440000"/>
          </a:xfrm>
        </p:spPr>
        <p:txBody>
          <a:bodyPr anchor="t" anchorCtr="0"/>
          <a:lstStyle>
            <a:lvl1pPr algn="l">
              <a:defRPr sz="3600">
                <a:solidFill>
                  <a:schemeClr val="tx1"/>
                </a:solidFill>
              </a:defRPr>
            </a:lvl1pPr>
          </a:lstStyle>
          <a:p>
            <a:r>
              <a:rPr lang="en-GB"/>
              <a:t>Click to edit Master title style</a:t>
            </a:r>
            <a:endParaRPr lang="en-GB" dirty="0"/>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584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Tree>
    <p:extLst>
      <p:ext uri="{BB962C8B-B14F-4D97-AF65-F5344CB8AC3E}">
        <p14:creationId xmlns:p14="http://schemas.microsoft.com/office/powerpoint/2010/main" val="2316470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 Opt 4 - 1 line">
    <p:spTree>
      <p:nvGrpSpPr>
        <p:cNvPr id="1" name=""/>
        <p:cNvGrpSpPr/>
        <p:nvPr/>
      </p:nvGrpSpPr>
      <p:grpSpPr>
        <a:xfrm>
          <a:off x="0" y="0"/>
          <a:ext cx="0" cy="0"/>
          <a:chOff x="0" y="0"/>
          <a:chExt cx="0" cy="0"/>
        </a:xfrm>
      </p:grpSpPr>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212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3707962"/>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486000"/>
          </a:xfrm>
        </p:spPr>
        <p:txBody>
          <a:bodyPr anchor="t" anchorCtr="0"/>
          <a:lstStyle>
            <a:lvl1pPr algn="l">
              <a:defRPr sz="3600">
                <a:solidFill>
                  <a:schemeClr val="tx1"/>
                </a:solidFill>
              </a:defRPr>
            </a:lvl1pPr>
          </a:lstStyle>
          <a:p>
            <a:r>
              <a:rPr lang="en-GB"/>
              <a:t>Click to edit Master title style</a:t>
            </a:r>
            <a:endParaRPr lang="en-GB" dirty="0"/>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
        <p:nvSpPr>
          <p:cNvPr id="10" name="BackgroundPanel">
            <a:extLst>
              <a:ext uri="{FF2B5EF4-FFF2-40B4-BE49-F238E27FC236}">
                <a16:creationId xmlns:a16="http://schemas.microsoft.com/office/drawing/2014/main" id="{0AD7FE29-853F-4BB6-A30E-12629AC14A7B}"/>
              </a:ext>
            </a:extLst>
          </p:cNvPr>
          <p:cNvSpPr/>
          <p:nvPr userDrawn="1"/>
        </p:nvSpPr>
        <p:spPr>
          <a:xfrm>
            <a:off x="1800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Tree>
    <p:extLst>
      <p:ext uri="{BB962C8B-B14F-4D97-AF65-F5344CB8AC3E}">
        <p14:creationId xmlns:p14="http://schemas.microsoft.com/office/powerpoint/2010/main" val="1747962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 Opt 4 - 2 lines">
    <p:spTree>
      <p:nvGrpSpPr>
        <p:cNvPr id="1" name=""/>
        <p:cNvGrpSpPr/>
        <p:nvPr/>
      </p:nvGrpSpPr>
      <p:grpSpPr>
        <a:xfrm>
          <a:off x="0" y="0"/>
          <a:ext cx="0" cy="0"/>
          <a:chOff x="0" y="0"/>
          <a:chExt cx="0" cy="0"/>
        </a:xfrm>
      </p:grpSpPr>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716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212000"/>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936000"/>
          </a:xfrm>
        </p:spPr>
        <p:txBody>
          <a:bodyPr anchor="t" anchorCtr="0"/>
          <a:lstStyle>
            <a:lvl1pPr algn="l">
              <a:defRPr sz="3600">
                <a:solidFill>
                  <a:schemeClr val="tx1"/>
                </a:solidFill>
              </a:defRPr>
            </a:lvl1pPr>
          </a:lstStyle>
          <a:p>
            <a:r>
              <a:rPr lang="en-GB"/>
              <a:t>Click to edit Master title style</a:t>
            </a:r>
            <a:endParaRPr lang="en-GB" dirty="0"/>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
        <p:nvSpPr>
          <p:cNvPr id="10" name="BackgroundPanel">
            <a:extLst>
              <a:ext uri="{FF2B5EF4-FFF2-40B4-BE49-F238E27FC236}">
                <a16:creationId xmlns:a16="http://schemas.microsoft.com/office/drawing/2014/main" id="{7CF91C48-818F-4566-AA38-AA5CC4F1E03A}"/>
              </a:ext>
            </a:extLst>
          </p:cNvPr>
          <p:cNvSpPr/>
          <p:nvPr userDrawn="1"/>
        </p:nvSpPr>
        <p:spPr>
          <a:xfrm>
            <a:off x="1800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Tree>
    <p:extLst>
      <p:ext uri="{BB962C8B-B14F-4D97-AF65-F5344CB8AC3E}">
        <p14:creationId xmlns:p14="http://schemas.microsoft.com/office/powerpoint/2010/main" val="3370030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 Opt 4 - 3 lines">
    <p:spTree>
      <p:nvGrpSpPr>
        <p:cNvPr id="1" name=""/>
        <p:cNvGrpSpPr/>
        <p:nvPr/>
      </p:nvGrpSpPr>
      <p:grpSpPr>
        <a:xfrm>
          <a:off x="0" y="0"/>
          <a:ext cx="0" cy="0"/>
          <a:chOff x="0" y="0"/>
          <a:chExt cx="0" cy="0"/>
        </a:xfrm>
      </p:grpSpPr>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5220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716000"/>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1440000"/>
          </a:xfrm>
        </p:spPr>
        <p:txBody>
          <a:bodyPr anchor="t" anchorCtr="0"/>
          <a:lstStyle>
            <a:lvl1pPr algn="l">
              <a:defRPr sz="3600">
                <a:solidFill>
                  <a:schemeClr val="tx1"/>
                </a:solidFill>
              </a:defRPr>
            </a:lvl1pPr>
          </a:lstStyle>
          <a:p>
            <a:r>
              <a:rPr lang="en-GB"/>
              <a:t>Click to edit Master title style</a:t>
            </a:r>
            <a:endParaRPr lang="en-GB" dirty="0"/>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584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
        <p:nvSpPr>
          <p:cNvPr id="10" name="BackgroundPanel">
            <a:extLst>
              <a:ext uri="{FF2B5EF4-FFF2-40B4-BE49-F238E27FC236}">
                <a16:creationId xmlns:a16="http://schemas.microsoft.com/office/drawing/2014/main" id="{476B92CD-A4BB-476C-8120-7E751F015209}"/>
              </a:ext>
            </a:extLst>
          </p:cNvPr>
          <p:cNvSpPr/>
          <p:nvPr userDrawn="1"/>
        </p:nvSpPr>
        <p:spPr>
          <a:xfrm>
            <a:off x="1800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Tree>
    <p:extLst>
      <p:ext uri="{BB962C8B-B14F-4D97-AF65-F5344CB8AC3E}">
        <p14:creationId xmlns:p14="http://schemas.microsoft.com/office/powerpoint/2010/main" val="28051996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 smok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9BEDAC85-8600-45EE-9713-04A5D9C4293B}"/>
              </a:ext>
            </a:extLst>
          </p:cNvPr>
          <p:cNvSpPr/>
          <p:nvPr userDrawn="1"/>
        </p:nvSpPr>
        <p:spPr bwMode="ltGray">
          <a:xfrm>
            <a:off x="180487" y="179837"/>
            <a:ext cx="13078800" cy="72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2" name="Title">
            <a:extLst>
              <a:ext uri="{FF2B5EF4-FFF2-40B4-BE49-F238E27FC236}">
                <a16:creationId xmlns:a16="http://schemas.microsoft.com/office/drawing/2014/main" id="{1A47A27C-CC10-4276-806F-62D3255A33FB}"/>
              </a:ext>
            </a:extLst>
          </p:cNvPr>
          <p:cNvSpPr>
            <a:spLocks noGrp="1"/>
          </p:cNvSpPr>
          <p:nvPr>
            <p:ph type="title"/>
          </p:nvPr>
        </p:nvSpPr>
        <p:spPr/>
        <p:txBody>
          <a:bodyPr/>
          <a:lstStyle/>
          <a:p>
            <a:r>
              <a:rPr lang="en-GB"/>
              <a:t>Click to edit Master title style</a:t>
            </a:r>
            <a:endParaRPr lang="en-GB" dirty="0"/>
          </a:p>
        </p:txBody>
      </p:sp>
      <p:cxnSp>
        <p:nvCxnSpPr>
          <p:cNvPr id="6" name="TWBar">
            <a:extLst>
              <a:ext uri="{FF2B5EF4-FFF2-40B4-BE49-F238E27FC236}">
                <a16:creationId xmlns:a16="http://schemas.microsoft.com/office/drawing/2014/main" id="{B2D82470-559C-41C0-A279-499ED4DB3600}"/>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Footer Separator">
            <a:extLst>
              <a:ext uri="{FF2B5EF4-FFF2-40B4-BE49-F238E27FC236}">
                <a16:creationId xmlns:a16="http://schemas.microsoft.com/office/drawing/2014/main" id="{F1340F36-F022-4D04-8DB1-24A448A6968C}"/>
              </a:ext>
            </a:extLst>
          </p:cNvPr>
          <p:cNvCxnSpPr/>
          <p:nvPr userDrawn="1"/>
        </p:nvCxnSpPr>
        <p:spPr>
          <a:xfrm>
            <a:off x="2650274" y="6899056"/>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W Logo">
            <a:extLst>
              <a:ext uri="{FF2B5EF4-FFF2-40B4-BE49-F238E27FC236}">
                <a16:creationId xmlns:a16="http://schemas.microsoft.com/office/drawing/2014/main" id="{54CBD288-81E9-45B5-AD9E-7F714B9DD7B3}"/>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273081884"/>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 midnight">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5F77B422-7328-4B2C-8552-198E01FFA5F1}"/>
              </a:ext>
            </a:extLst>
          </p:cNvPr>
          <p:cNvSpPr/>
          <p:nvPr userDrawn="1"/>
        </p:nvSpPr>
        <p:spPr>
          <a:xfrm>
            <a:off x="179906" y="179837"/>
            <a:ext cx="130788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lvl1pPr>
              <a:defRPr>
                <a:solidFill>
                  <a:schemeClr val="bg1"/>
                </a:solidFill>
              </a:defRPr>
            </a:lvl1pPr>
          </a:lstStyle>
          <a:p>
            <a:r>
              <a:rPr lang="en-GB" dirty="0"/>
              <a:t>Private and confidential</a:t>
            </a:r>
          </a:p>
        </p:txBody>
      </p:sp>
      <p:sp>
        <p:nvSpPr>
          <p:cNvPr id="2" name="Title">
            <a:extLst>
              <a:ext uri="{FF2B5EF4-FFF2-40B4-BE49-F238E27FC236}">
                <a16:creationId xmlns:a16="http://schemas.microsoft.com/office/drawing/2014/main" id="{1A47A27C-CC10-4276-806F-62D3255A33FB}"/>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cxnSp>
        <p:nvCxnSpPr>
          <p:cNvPr id="6" name="TWBar">
            <a:extLst>
              <a:ext uri="{FF2B5EF4-FFF2-40B4-BE49-F238E27FC236}">
                <a16:creationId xmlns:a16="http://schemas.microsoft.com/office/drawing/2014/main" id="{B2D82470-559C-41C0-A279-499ED4DB3600}"/>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Footer Separator">
            <a:extLst>
              <a:ext uri="{FF2B5EF4-FFF2-40B4-BE49-F238E27FC236}">
                <a16:creationId xmlns:a16="http://schemas.microsoft.com/office/drawing/2014/main" id="{27B11C7D-3C57-44CE-8D9F-24ACDE9E33C7}"/>
              </a:ext>
            </a:extLst>
          </p:cNvPr>
          <p:cNvCxnSpPr/>
          <p:nvPr userDrawn="1"/>
        </p:nvCxnSpPr>
        <p:spPr>
          <a:xfrm>
            <a:off x="2650274" y="6899056"/>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AC3E58C7-B4F1-47C0-98E0-9F7F69689AA8}"/>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4237412511"/>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C270F56F-94E4-46C8-8ACA-2E66DA2EA313}"/>
              </a:ext>
            </a:extLst>
          </p:cNvPr>
          <p:cNvSpPr/>
          <p:nvPr userDrawn="1"/>
        </p:nvSpPr>
        <p:spPr>
          <a:xfrm>
            <a:off x="180487" y="179837"/>
            <a:ext cx="13078800" cy="7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lvl1pPr>
              <a:defRPr>
                <a:solidFill>
                  <a:schemeClr val="bg1"/>
                </a:solidFill>
              </a:defRPr>
            </a:lvl1pPr>
          </a:lstStyle>
          <a:p>
            <a:r>
              <a:rPr lang="en-GB" dirty="0"/>
              <a:t>Private and confidential</a:t>
            </a:r>
          </a:p>
        </p:txBody>
      </p:sp>
      <p:sp>
        <p:nvSpPr>
          <p:cNvPr id="2" name="Title">
            <a:extLst>
              <a:ext uri="{FF2B5EF4-FFF2-40B4-BE49-F238E27FC236}">
                <a16:creationId xmlns:a16="http://schemas.microsoft.com/office/drawing/2014/main" id="{1A47A27C-CC10-4276-806F-62D3255A33FB}"/>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cxnSp>
        <p:nvCxnSpPr>
          <p:cNvPr id="6" name="TWBar">
            <a:extLst>
              <a:ext uri="{FF2B5EF4-FFF2-40B4-BE49-F238E27FC236}">
                <a16:creationId xmlns:a16="http://schemas.microsoft.com/office/drawing/2014/main" id="{B2D82470-559C-41C0-A279-499ED4DB3600}"/>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Footer Separator">
            <a:extLst>
              <a:ext uri="{FF2B5EF4-FFF2-40B4-BE49-F238E27FC236}">
                <a16:creationId xmlns:a16="http://schemas.microsoft.com/office/drawing/2014/main" id="{E8955C77-B60D-4284-8961-9C41539E48D0}"/>
              </a:ext>
            </a:extLst>
          </p:cNvPr>
          <p:cNvCxnSpPr/>
          <p:nvPr userDrawn="1"/>
        </p:nvCxnSpPr>
        <p:spPr>
          <a:xfrm>
            <a:off x="2650274" y="6899056"/>
            <a:ext cx="0" cy="288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9D66B1EB-00F5-451D-AFD3-4F34FAF4EBA2}"/>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677110351"/>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 smok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9BEDAC85-8600-45EE-9713-04A5D9C4293B}"/>
              </a:ext>
            </a:extLst>
          </p:cNvPr>
          <p:cNvSpPr/>
          <p:nvPr userDrawn="1"/>
        </p:nvSpPr>
        <p:spPr bwMode="ltGray">
          <a:xfrm>
            <a:off x="180487" y="179837"/>
            <a:ext cx="13078800" cy="72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cxnSp>
        <p:nvCxnSpPr>
          <p:cNvPr id="9" name="Footer Separator">
            <a:extLst>
              <a:ext uri="{FF2B5EF4-FFF2-40B4-BE49-F238E27FC236}">
                <a16:creationId xmlns:a16="http://schemas.microsoft.com/office/drawing/2014/main" id="{F1340F36-F022-4D04-8DB1-24A448A6968C}"/>
              </a:ext>
            </a:extLst>
          </p:cNvPr>
          <p:cNvCxnSpPr/>
          <p:nvPr userDrawn="1"/>
        </p:nvCxnSpPr>
        <p:spPr>
          <a:xfrm>
            <a:off x="2650274" y="6899056"/>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W Logo">
            <a:extLst>
              <a:ext uri="{FF2B5EF4-FFF2-40B4-BE49-F238E27FC236}">
                <a16:creationId xmlns:a16="http://schemas.microsoft.com/office/drawing/2014/main" id="{54CBD288-81E9-45B5-AD9E-7F714B9DD7B3}"/>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2025448697"/>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 midnight">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5F77B422-7328-4B2C-8552-198E01FFA5F1}"/>
              </a:ext>
            </a:extLst>
          </p:cNvPr>
          <p:cNvSpPr/>
          <p:nvPr userDrawn="1"/>
        </p:nvSpPr>
        <p:spPr>
          <a:xfrm>
            <a:off x="179906" y="179837"/>
            <a:ext cx="130788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lvl1pPr>
              <a:defRPr>
                <a:solidFill>
                  <a:schemeClr val="bg1"/>
                </a:solidFill>
              </a:defRPr>
            </a:lvl1pPr>
          </a:lstStyle>
          <a:p>
            <a:r>
              <a:rPr lang="en-GB" dirty="0"/>
              <a:t>Private and confidential</a:t>
            </a:r>
          </a:p>
        </p:txBody>
      </p:sp>
      <p:cxnSp>
        <p:nvCxnSpPr>
          <p:cNvPr id="10" name="Footer Separator">
            <a:extLst>
              <a:ext uri="{FF2B5EF4-FFF2-40B4-BE49-F238E27FC236}">
                <a16:creationId xmlns:a16="http://schemas.microsoft.com/office/drawing/2014/main" id="{27B11C7D-3C57-44CE-8D9F-24ACDE9E33C7}"/>
              </a:ext>
            </a:extLst>
          </p:cNvPr>
          <p:cNvCxnSpPr/>
          <p:nvPr userDrawn="1"/>
        </p:nvCxnSpPr>
        <p:spPr>
          <a:xfrm>
            <a:off x="2650274" y="6899056"/>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AC3E58C7-B4F1-47C0-98E0-9F7F69689AA8}"/>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2204473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L Two column with imag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09C389DA-3D39-4960-9BC9-71B4030A54C7}"/>
              </a:ext>
            </a:extLst>
          </p:cNvPr>
          <p:cNvSpPr>
            <a:spLocks noGrp="1"/>
          </p:cNvSpPr>
          <p:nvPr>
            <p:ph type="sldNum" sz="quarter" idx="17"/>
          </p:nvPr>
        </p:nvSpPr>
        <p:spPr/>
        <p:txBody>
          <a:bodyPr/>
          <a:lstStyle/>
          <a:p>
            <a:fld id="{D8ADDC3C-4EB0-4059-8B7C-A756E30D0F5F}" type="slidenum">
              <a:rPr lang="en-GB" smtClean="0"/>
              <a:pPr/>
              <a:t>‹#›</a:t>
            </a:fld>
            <a:endParaRPr lang="en-GB" dirty="0"/>
          </a:p>
        </p:txBody>
      </p:sp>
      <p:sp>
        <p:nvSpPr>
          <p:cNvPr id="6" name="Footer">
            <a:extLst>
              <a:ext uri="{FF2B5EF4-FFF2-40B4-BE49-F238E27FC236}">
                <a16:creationId xmlns:a16="http://schemas.microsoft.com/office/drawing/2014/main" id="{18AE95F3-8638-4633-8F7F-E7E4E89818B1}"/>
              </a:ext>
            </a:extLst>
          </p:cNvPr>
          <p:cNvSpPr>
            <a:spLocks noGrp="1"/>
          </p:cNvSpPr>
          <p:nvPr>
            <p:ph type="ftr" sz="quarter" idx="16"/>
          </p:nvPr>
        </p:nvSpPr>
        <p:spPr/>
        <p:txBody>
          <a:bodyPr/>
          <a:lstStyle/>
          <a:p>
            <a:r>
              <a:rPr lang="en-GB" dirty="0"/>
              <a:t>Private and confidential</a:t>
            </a: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912000" y="4068000"/>
            <a:ext cx="5814954" cy="248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2">
            <a:extLst>
              <a:ext uri="{FF2B5EF4-FFF2-40B4-BE49-F238E27FC236}">
                <a16:creationId xmlns:a16="http://schemas.microsoft.com/office/drawing/2014/main" id="{0F4F686F-6AC4-40DC-B49C-77C90ABBBC47}"/>
              </a:ext>
            </a:extLst>
          </p:cNvPr>
          <p:cNvSpPr>
            <a:spLocks noGrp="1"/>
          </p:cNvSpPr>
          <p:nvPr>
            <p:ph type="pic" sz="quarter" idx="15"/>
          </p:nvPr>
        </p:nvSpPr>
        <p:spPr>
          <a:xfrm>
            <a:off x="6912000" y="1980000"/>
            <a:ext cx="5814954" cy="18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4068000"/>
            <a:ext cx="5814954" cy="248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Picture 1">
            <a:extLst>
              <a:ext uri="{FF2B5EF4-FFF2-40B4-BE49-F238E27FC236}">
                <a16:creationId xmlns:a16="http://schemas.microsoft.com/office/drawing/2014/main" id="{DA913BE1-6977-4FFB-9E08-516352AD7B2E}"/>
              </a:ext>
            </a:extLst>
          </p:cNvPr>
          <p:cNvSpPr>
            <a:spLocks noGrp="1"/>
          </p:cNvSpPr>
          <p:nvPr>
            <p:ph type="pic" sz="quarter" idx="14"/>
          </p:nvPr>
        </p:nvSpPr>
        <p:spPr>
          <a:xfrm>
            <a:off x="720000" y="1980000"/>
            <a:ext cx="5814954" cy="1800000"/>
          </a:xfrm>
        </p:spPr>
        <p:txBody>
          <a:bodyPr/>
          <a:lstStyle/>
          <a:p>
            <a:r>
              <a:rPr lang="en-GB" dirty="0"/>
              <a:t>Click icon to add picture</a:t>
            </a:r>
          </a:p>
        </p:txBody>
      </p:sp>
      <p:sp>
        <p:nvSpPr>
          <p:cNvPr id="2" name="Title">
            <a:extLst>
              <a:ext uri="{FF2B5EF4-FFF2-40B4-BE49-F238E27FC236}">
                <a16:creationId xmlns:a16="http://schemas.microsoft.com/office/drawing/2014/main" id="{5632D419-5CB0-4BAB-BC96-ECFAA134D318}"/>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14" name="TWBar">
            <a:extLst>
              <a:ext uri="{FF2B5EF4-FFF2-40B4-BE49-F238E27FC236}">
                <a16:creationId xmlns:a16="http://schemas.microsoft.com/office/drawing/2014/main" id="{2A108250-C357-4691-897E-1D440DED4554}"/>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811013"/>
      </p:ext>
    </p:extLst>
  </p:cSld>
  <p:clrMapOvr>
    <a:masterClrMapping/>
  </p:clrMapOvr>
  <p:extLst>
    <p:ext uri="{DCECCB84-F9BA-43D5-87BE-67443E8EF086}">
      <p15:sldGuideLst xmlns:p15="http://schemas.microsoft.com/office/powerpoint/2012/main">
        <p15:guide id="1" pos="4119">
          <p15:clr>
            <a:srgbClr val="FBAE40"/>
          </p15:clr>
        </p15:guide>
        <p15:guide id="2" pos="4347">
          <p15:clr>
            <a:srgbClr val="FBAE40"/>
          </p15:clr>
        </p15:guide>
        <p15:guide id="4" orient="horz" pos="2381">
          <p15:clr>
            <a:srgbClr val="FBAE40"/>
          </p15:clr>
        </p15:guide>
        <p15:guide id="5" orient="horz" pos="256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 blue">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C270F56F-94E4-46C8-8ACA-2E66DA2EA313}"/>
              </a:ext>
            </a:extLst>
          </p:cNvPr>
          <p:cNvSpPr/>
          <p:nvPr userDrawn="1"/>
        </p:nvSpPr>
        <p:spPr>
          <a:xfrm>
            <a:off x="180487" y="179837"/>
            <a:ext cx="13078800" cy="7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lvl1pPr>
              <a:defRPr>
                <a:solidFill>
                  <a:schemeClr val="bg1"/>
                </a:solidFill>
              </a:defRPr>
            </a:lvl1pPr>
          </a:lstStyle>
          <a:p>
            <a:r>
              <a:rPr lang="en-GB" dirty="0"/>
              <a:t>Private and confidential</a:t>
            </a:r>
          </a:p>
        </p:txBody>
      </p:sp>
      <p:cxnSp>
        <p:nvCxnSpPr>
          <p:cNvPr id="10" name="Footer Separator">
            <a:extLst>
              <a:ext uri="{FF2B5EF4-FFF2-40B4-BE49-F238E27FC236}">
                <a16:creationId xmlns:a16="http://schemas.microsoft.com/office/drawing/2014/main" id="{E8955C77-B60D-4284-8961-9C41539E48D0}"/>
              </a:ext>
            </a:extLst>
          </p:cNvPr>
          <p:cNvCxnSpPr/>
          <p:nvPr userDrawn="1"/>
        </p:nvCxnSpPr>
        <p:spPr>
          <a:xfrm>
            <a:off x="2650274" y="6899056"/>
            <a:ext cx="0" cy="288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9D66B1EB-00F5-451D-AFD3-4F34FAF4EBA2}"/>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1019569586"/>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Half Content and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955200" y="1836000"/>
            <a:ext cx="6030000" cy="4896850"/>
          </a:xfrm>
        </p:spPr>
        <p:txBody>
          <a:bodyPr/>
          <a:lstStyle/>
          <a:p>
            <a:endParaRPr lang="en-GB" noProof="0" dirty="0"/>
          </a:p>
        </p:txBody>
      </p:sp>
      <p:sp>
        <p:nvSpPr>
          <p:cNvPr id="3" name="Content Placeholder 1"/>
          <p:cNvSpPr>
            <a:spLocks noGrp="1"/>
          </p:cNvSpPr>
          <p:nvPr>
            <p:ph sz="half" idx="1"/>
          </p:nvPr>
        </p:nvSpPr>
        <p:spPr bwMode="gray">
          <a:xfrm>
            <a:off x="457200" y="1836000"/>
            <a:ext cx="6030000" cy="4897421"/>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tsLYN" hidden="1"/>
          <p:cNvSpPr/>
          <p:nvPr userDrawn="1"/>
        </p:nvSpPr>
        <p:spPr>
          <a:xfrm>
            <a:off x="0" y="0"/>
            <a:ext cx="0" cy="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chemeClr val="tx1"/>
                </a:solidFill>
              </a:rPr>
              <a:t>Two Content</a:t>
            </a:r>
          </a:p>
        </p:txBody>
      </p:sp>
      <p:sp>
        <p:nvSpPr>
          <p:cNvPr id="4" name="Title 3"/>
          <p:cNvSpPr>
            <a:spLocks noGrp="1"/>
          </p:cNvSpPr>
          <p:nvPr>
            <p:ph type="title"/>
          </p:nvPr>
        </p:nvSpPr>
        <p:spPr/>
        <p:txBody>
          <a:bodyPr/>
          <a:lstStyle/>
          <a:p>
            <a:r>
              <a:rPr lang="en-GB" noProof="0" dirty="0"/>
              <a:t>Click to edit Master title style</a:t>
            </a:r>
          </a:p>
        </p:txBody>
      </p:sp>
      <p:sp>
        <p:nvSpPr>
          <p:cNvPr id="2" name="Footer Placeholder 1"/>
          <p:cNvSpPr>
            <a:spLocks noGrp="1"/>
          </p:cNvSpPr>
          <p:nvPr>
            <p:ph type="ftr" sz="quarter" idx="12"/>
          </p:nvPr>
        </p:nvSpPr>
        <p:spPr/>
        <p:txBody>
          <a:bodyPr/>
          <a:lstStyle/>
          <a:p>
            <a:r>
              <a:rPr lang="en-GB" dirty="0"/>
              <a:t>Insert Footer Text for all slides with 'Insert - Header and Footer'</a:t>
            </a:r>
          </a:p>
        </p:txBody>
      </p:sp>
    </p:spTree>
    <p:extLst>
      <p:ext uri="{BB962C8B-B14F-4D97-AF65-F5344CB8AC3E}">
        <p14:creationId xmlns:p14="http://schemas.microsoft.com/office/powerpoint/2010/main" val="2295310509"/>
      </p:ext>
    </p:extLst>
  </p:cSld>
  <p:clrMapOvr>
    <a:masterClrMapping/>
  </p:clrMapOvr>
  <p:extLst>
    <p:ext uri="{DCECCB84-F9BA-43D5-87BE-67443E8EF086}">
      <p15:sldGuideLst xmlns:p15="http://schemas.microsoft.com/office/powerpoint/2012/main">
        <p15:guide id="1" pos="4369">
          <p15:clr>
            <a:srgbClr val="A4A3A4"/>
          </p15:clr>
        </p15:guide>
        <p15:guide id="2" pos="4097">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1926DF3-8446-486F-BD1B-C7894C41807D}"/>
              </a:ext>
            </a:extLst>
          </p:cNvPr>
          <p:cNvSpPr>
            <a:spLocks noGrp="1"/>
          </p:cNvSpPr>
          <p:nvPr>
            <p:ph type="sldNum" sz="quarter" idx="16"/>
          </p:nvPr>
        </p:nvSpPr>
        <p:spPr/>
        <p:txBody>
          <a:bodyPr/>
          <a:lstStyle/>
          <a:p>
            <a:fld id="{D8ADDC3C-4EB0-4059-8B7C-A756E30D0F5F}" type="slidenum">
              <a:rPr lang="en-GB" smtClean="0"/>
              <a:pPr/>
              <a:t>‹#›</a:t>
            </a:fld>
            <a:endParaRPr lang="en-GB" dirty="0"/>
          </a:p>
        </p:txBody>
      </p:sp>
      <p:sp>
        <p:nvSpPr>
          <p:cNvPr id="5" name="Footer">
            <a:extLst>
              <a:ext uri="{FF2B5EF4-FFF2-40B4-BE49-F238E27FC236}">
                <a16:creationId xmlns:a16="http://schemas.microsoft.com/office/drawing/2014/main" id="{365AA0FA-02A2-4CD9-9779-B2E9EA017E51}"/>
              </a:ext>
            </a:extLst>
          </p:cNvPr>
          <p:cNvSpPr>
            <a:spLocks noGrp="1"/>
          </p:cNvSpPr>
          <p:nvPr>
            <p:ph type="ftr" sz="quarter" idx="15"/>
          </p:nvPr>
        </p:nvSpPr>
        <p:spPr/>
        <p:txBody>
          <a:bodyPr/>
          <a:lstStyle/>
          <a:p>
            <a:r>
              <a:rPr lang="en-GB" dirty="0"/>
              <a:t>Private and confidential</a:t>
            </a: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64000" y="1980000"/>
            <a:ext cx="3755962"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24" y="1980000"/>
            <a:ext cx="3755962"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80000"/>
            <a:ext cx="3755962"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a:extLst>
              <a:ext uri="{FF2B5EF4-FFF2-40B4-BE49-F238E27FC236}">
                <a16:creationId xmlns:a16="http://schemas.microsoft.com/office/drawing/2014/main" id="{B2E46135-197A-4422-B8A5-B6F6E069C777}"/>
              </a:ext>
            </a:extLst>
          </p:cNvPr>
          <p:cNvSpPr>
            <a:spLocks noGrp="1"/>
          </p:cNvSpPr>
          <p:nvPr>
            <p:ph type="title"/>
          </p:nvPr>
        </p:nvSpPr>
        <p:spPr/>
        <p:txBody>
          <a:bodyPr/>
          <a:lstStyle/>
          <a:p>
            <a:r>
              <a:rPr lang="en-GB" dirty="0"/>
              <a:t>Click to edit Master title style</a:t>
            </a:r>
          </a:p>
        </p:txBody>
      </p:sp>
      <p:cxnSp>
        <p:nvCxnSpPr>
          <p:cNvPr id="9" name="TWBar">
            <a:extLst>
              <a:ext uri="{FF2B5EF4-FFF2-40B4-BE49-F238E27FC236}">
                <a16:creationId xmlns:a16="http://schemas.microsoft.com/office/drawing/2014/main" id="{FAF31BD7-2092-453E-8DAB-B784DD1E109F}"/>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891185"/>
      </p:ext>
    </p:extLst>
  </p:cSld>
  <p:clrMapOvr>
    <a:masterClrMapping/>
  </p:clrMapOvr>
  <p:extLst>
    <p:ext uri="{DCECCB84-F9BA-43D5-87BE-67443E8EF086}">
      <p15:sldGuideLst xmlns:p15="http://schemas.microsoft.com/office/powerpoint/2012/main">
        <p15:guide id="1" pos="5415" userDrawn="1">
          <p15:clr>
            <a:srgbClr val="FBAE40"/>
          </p15:clr>
        </p15:guide>
        <p15:guide id="2" pos="2827" userDrawn="1">
          <p15:clr>
            <a:srgbClr val="FBAE40"/>
          </p15:clr>
        </p15:guide>
        <p15:guide id="3" pos="3048" userDrawn="1">
          <p15:clr>
            <a:srgbClr val="FBAE40"/>
          </p15:clr>
        </p15:guide>
        <p15:guide id="4" pos="56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L Three column">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1926DF3-8446-486F-BD1B-C7894C41807D}"/>
              </a:ext>
            </a:extLst>
          </p:cNvPr>
          <p:cNvSpPr>
            <a:spLocks noGrp="1"/>
          </p:cNvSpPr>
          <p:nvPr>
            <p:ph type="sldNum" sz="quarter" idx="16"/>
          </p:nvPr>
        </p:nvSpPr>
        <p:spPr/>
        <p:txBody>
          <a:bodyPr/>
          <a:lstStyle/>
          <a:p>
            <a:fld id="{D8ADDC3C-4EB0-4059-8B7C-A756E30D0F5F}" type="slidenum">
              <a:rPr lang="en-GB" smtClean="0"/>
              <a:pPr/>
              <a:t>‹#›</a:t>
            </a:fld>
            <a:endParaRPr lang="en-GB" dirty="0"/>
          </a:p>
        </p:txBody>
      </p:sp>
      <p:sp>
        <p:nvSpPr>
          <p:cNvPr id="5" name="Footer">
            <a:extLst>
              <a:ext uri="{FF2B5EF4-FFF2-40B4-BE49-F238E27FC236}">
                <a16:creationId xmlns:a16="http://schemas.microsoft.com/office/drawing/2014/main" id="{365AA0FA-02A2-4CD9-9779-B2E9EA017E51}"/>
              </a:ext>
            </a:extLst>
          </p:cNvPr>
          <p:cNvSpPr>
            <a:spLocks noGrp="1"/>
          </p:cNvSpPr>
          <p:nvPr>
            <p:ph type="ftr" sz="quarter" idx="15"/>
          </p:nvPr>
        </p:nvSpPr>
        <p:spPr/>
        <p:txBody>
          <a:bodyPr/>
          <a:lstStyle/>
          <a:p>
            <a:r>
              <a:rPr lang="en-GB" dirty="0"/>
              <a:t>Private and confidential</a:t>
            </a: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64000" y="1980000"/>
            <a:ext cx="3755962"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24" y="1980000"/>
            <a:ext cx="3755962"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80000"/>
            <a:ext cx="3755962"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a:extLst>
              <a:ext uri="{FF2B5EF4-FFF2-40B4-BE49-F238E27FC236}">
                <a16:creationId xmlns:a16="http://schemas.microsoft.com/office/drawing/2014/main" id="{B2E46135-197A-4422-B8A5-B6F6E069C777}"/>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12" name="TWBar">
            <a:extLst>
              <a:ext uri="{FF2B5EF4-FFF2-40B4-BE49-F238E27FC236}">
                <a16:creationId xmlns:a16="http://schemas.microsoft.com/office/drawing/2014/main" id="{11AB1EA3-4292-4D4A-B854-7084BE75EC9C}"/>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403983"/>
      </p:ext>
    </p:extLst>
  </p:cSld>
  <p:clrMapOvr>
    <a:masterClrMapping/>
  </p:clrMapOvr>
  <p:extLst>
    <p:ext uri="{DCECCB84-F9BA-43D5-87BE-67443E8EF086}">
      <p15:sldGuideLst xmlns:p15="http://schemas.microsoft.com/office/powerpoint/2012/main">
        <p15:guide id="1" pos="5415">
          <p15:clr>
            <a:srgbClr val="FBAE40"/>
          </p15:clr>
        </p15:guide>
        <p15:guide id="2" pos="2827">
          <p15:clr>
            <a:srgbClr val="FBAE40"/>
          </p15:clr>
        </p15:guide>
        <p15:guide id="3" pos="3048">
          <p15:clr>
            <a:srgbClr val="FBAE40"/>
          </p15:clr>
        </p15:guide>
        <p15:guide id="4" pos="56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with images">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64000" y="4068000"/>
            <a:ext cx="3755962" cy="248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Picture 3">
            <a:extLst>
              <a:ext uri="{FF2B5EF4-FFF2-40B4-BE49-F238E27FC236}">
                <a16:creationId xmlns:a16="http://schemas.microsoft.com/office/drawing/2014/main" id="{293C8FAC-20CF-459A-A7EE-138C7D958751}"/>
              </a:ext>
            </a:extLst>
          </p:cNvPr>
          <p:cNvSpPr>
            <a:spLocks noGrp="1"/>
          </p:cNvSpPr>
          <p:nvPr>
            <p:ph type="pic" sz="quarter" idx="16"/>
          </p:nvPr>
        </p:nvSpPr>
        <p:spPr>
          <a:xfrm>
            <a:off x="8964000" y="1980000"/>
            <a:ext cx="3755962" cy="1800000"/>
          </a:xfrm>
        </p:spPr>
        <p:txBody>
          <a:bodyPr/>
          <a:lstStyle/>
          <a:p>
            <a:r>
              <a:rPr lang="en-GB" dirty="0"/>
              <a:t>Click icon to add picture</a:t>
            </a:r>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00" y="4068000"/>
            <a:ext cx="3755962" cy="248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Picture 2">
            <a:extLst>
              <a:ext uri="{FF2B5EF4-FFF2-40B4-BE49-F238E27FC236}">
                <a16:creationId xmlns:a16="http://schemas.microsoft.com/office/drawing/2014/main" id="{52DF9061-C574-4891-96BB-55950222A981}"/>
              </a:ext>
            </a:extLst>
          </p:cNvPr>
          <p:cNvSpPr>
            <a:spLocks noGrp="1"/>
          </p:cNvSpPr>
          <p:nvPr>
            <p:ph type="pic" sz="quarter" idx="17"/>
          </p:nvPr>
        </p:nvSpPr>
        <p:spPr>
          <a:xfrm>
            <a:off x="4842024" y="1980000"/>
            <a:ext cx="3755962" cy="18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4068000"/>
            <a:ext cx="3755962" cy="248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1">
            <a:extLst>
              <a:ext uri="{FF2B5EF4-FFF2-40B4-BE49-F238E27FC236}">
                <a16:creationId xmlns:a16="http://schemas.microsoft.com/office/drawing/2014/main" id="{7ED2AA45-3D23-4383-B901-C0945779DC3E}"/>
              </a:ext>
            </a:extLst>
          </p:cNvPr>
          <p:cNvSpPr>
            <a:spLocks noGrp="1"/>
          </p:cNvSpPr>
          <p:nvPr>
            <p:ph type="pic" sz="quarter" idx="15"/>
          </p:nvPr>
        </p:nvSpPr>
        <p:spPr>
          <a:xfrm>
            <a:off x="720000" y="1980000"/>
            <a:ext cx="3755962" cy="1800000"/>
          </a:xfrm>
        </p:spPr>
        <p:txBody>
          <a:bodyPr/>
          <a:lstStyle/>
          <a:p>
            <a:r>
              <a:rPr lang="en-GB" dirty="0"/>
              <a:t>Click icon to add picture</a:t>
            </a:r>
          </a:p>
        </p:txBody>
      </p:sp>
      <p:sp>
        <p:nvSpPr>
          <p:cNvPr id="2" name="Title">
            <a:extLst>
              <a:ext uri="{FF2B5EF4-FFF2-40B4-BE49-F238E27FC236}">
                <a16:creationId xmlns:a16="http://schemas.microsoft.com/office/drawing/2014/main" id="{BD038AB7-6CF7-4790-9936-D7D396D05937}"/>
              </a:ext>
            </a:extLst>
          </p:cNvPr>
          <p:cNvSpPr>
            <a:spLocks noGrp="1"/>
          </p:cNvSpPr>
          <p:nvPr>
            <p:ph type="title"/>
          </p:nvPr>
        </p:nvSpPr>
        <p:spPr/>
        <p:txBody>
          <a:bodyPr/>
          <a:lstStyle/>
          <a:p>
            <a:r>
              <a:rPr lang="en-GB" dirty="0"/>
              <a:t>Click to edit Master title style</a:t>
            </a:r>
          </a:p>
        </p:txBody>
      </p:sp>
      <p:cxnSp>
        <p:nvCxnSpPr>
          <p:cNvPr id="15" name="TWBar">
            <a:extLst>
              <a:ext uri="{FF2B5EF4-FFF2-40B4-BE49-F238E27FC236}">
                <a16:creationId xmlns:a16="http://schemas.microsoft.com/office/drawing/2014/main" id="{56BF8C42-4412-4D4F-A6E5-E1C310407842}"/>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372990"/>
      </p:ext>
    </p:extLst>
  </p:cSld>
  <p:clrMapOvr>
    <a:masterClrMapping/>
  </p:clrMapOvr>
  <p:extLst>
    <p:ext uri="{DCECCB84-F9BA-43D5-87BE-67443E8EF086}">
      <p15:sldGuideLst xmlns:p15="http://schemas.microsoft.com/office/powerpoint/2012/main">
        <p15:guide id="2" pos="2821" userDrawn="1">
          <p15:clr>
            <a:srgbClr val="FBAE40"/>
          </p15:clr>
        </p15:guide>
        <p15:guide id="3" pos="3050" userDrawn="1">
          <p15:clr>
            <a:srgbClr val="FBAE40"/>
          </p15:clr>
        </p15:guide>
        <p15:guide id="4" pos="5415" userDrawn="1">
          <p15:clr>
            <a:srgbClr val="FBAE40"/>
          </p15:clr>
        </p15:guide>
        <p15:guide id="5" pos="5644" userDrawn="1">
          <p15:clr>
            <a:srgbClr val="FBAE40"/>
          </p15:clr>
        </p15:guide>
        <p15:guide id="6" orient="horz" pos="2562" userDrawn="1">
          <p15:clr>
            <a:srgbClr val="FBAE40"/>
          </p15:clr>
        </p15:guide>
        <p15:guide id="7" orient="horz"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L Three column with images">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64000" y="4068000"/>
            <a:ext cx="3755962" cy="248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Picture 3">
            <a:extLst>
              <a:ext uri="{FF2B5EF4-FFF2-40B4-BE49-F238E27FC236}">
                <a16:creationId xmlns:a16="http://schemas.microsoft.com/office/drawing/2014/main" id="{293C8FAC-20CF-459A-A7EE-138C7D958751}"/>
              </a:ext>
            </a:extLst>
          </p:cNvPr>
          <p:cNvSpPr>
            <a:spLocks noGrp="1"/>
          </p:cNvSpPr>
          <p:nvPr>
            <p:ph type="pic" sz="quarter" idx="16"/>
          </p:nvPr>
        </p:nvSpPr>
        <p:spPr>
          <a:xfrm>
            <a:off x="8964000" y="1980000"/>
            <a:ext cx="3755962" cy="1800000"/>
          </a:xfrm>
        </p:spPr>
        <p:txBody>
          <a:bodyPr/>
          <a:lstStyle/>
          <a:p>
            <a:r>
              <a:rPr lang="en-GB" dirty="0"/>
              <a:t>Click icon to add picture</a:t>
            </a:r>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00" y="4068000"/>
            <a:ext cx="3755962" cy="248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Picture 2">
            <a:extLst>
              <a:ext uri="{FF2B5EF4-FFF2-40B4-BE49-F238E27FC236}">
                <a16:creationId xmlns:a16="http://schemas.microsoft.com/office/drawing/2014/main" id="{52DF9061-C574-4891-96BB-55950222A981}"/>
              </a:ext>
            </a:extLst>
          </p:cNvPr>
          <p:cNvSpPr>
            <a:spLocks noGrp="1"/>
          </p:cNvSpPr>
          <p:nvPr>
            <p:ph type="pic" sz="quarter" idx="17"/>
          </p:nvPr>
        </p:nvSpPr>
        <p:spPr>
          <a:xfrm>
            <a:off x="4842024" y="1980000"/>
            <a:ext cx="3755962" cy="18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4068000"/>
            <a:ext cx="3755962" cy="2484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1">
            <a:extLst>
              <a:ext uri="{FF2B5EF4-FFF2-40B4-BE49-F238E27FC236}">
                <a16:creationId xmlns:a16="http://schemas.microsoft.com/office/drawing/2014/main" id="{7ED2AA45-3D23-4383-B901-C0945779DC3E}"/>
              </a:ext>
            </a:extLst>
          </p:cNvPr>
          <p:cNvSpPr>
            <a:spLocks noGrp="1"/>
          </p:cNvSpPr>
          <p:nvPr>
            <p:ph type="pic" sz="quarter" idx="15"/>
          </p:nvPr>
        </p:nvSpPr>
        <p:spPr>
          <a:xfrm>
            <a:off x="720000" y="1980000"/>
            <a:ext cx="3755962" cy="1800000"/>
          </a:xfrm>
        </p:spPr>
        <p:txBody>
          <a:bodyPr/>
          <a:lstStyle/>
          <a:p>
            <a:r>
              <a:rPr lang="en-GB" dirty="0"/>
              <a:t>Click icon to add picture</a:t>
            </a:r>
          </a:p>
        </p:txBody>
      </p:sp>
      <p:sp>
        <p:nvSpPr>
          <p:cNvPr id="2" name="Title">
            <a:extLst>
              <a:ext uri="{FF2B5EF4-FFF2-40B4-BE49-F238E27FC236}">
                <a16:creationId xmlns:a16="http://schemas.microsoft.com/office/drawing/2014/main" id="{BD038AB7-6CF7-4790-9936-D7D396D05937}"/>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16" name="TWBar">
            <a:extLst>
              <a:ext uri="{FF2B5EF4-FFF2-40B4-BE49-F238E27FC236}">
                <a16:creationId xmlns:a16="http://schemas.microsoft.com/office/drawing/2014/main" id="{8644BAE5-5A54-40EF-9D6B-D9A63F22BCD1}"/>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91775"/>
      </p:ext>
    </p:extLst>
  </p:cSld>
  <p:clrMapOvr>
    <a:masterClrMapping/>
  </p:clrMapOvr>
  <p:extLst>
    <p:ext uri="{DCECCB84-F9BA-43D5-87BE-67443E8EF086}">
      <p15:sldGuideLst xmlns:p15="http://schemas.microsoft.com/office/powerpoint/2012/main">
        <p15:guide id="2" pos="2821">
          <p15:clr>
            <a:srgbClr val="FBAE40"/>
          </p15:clr>
        </p15:guide>
        <p15:guide id="3" pos="3050">
          <p15:clr>
            <a:srgbClr val="FBAE40"/>
          </p15:clr>
        </p15:guide>
        <p15:guide id="4" pos="5415">
          <p15:clr>
            <a:srgbClr val="FBAE40"/>
          </p15:clr>
        </p15:guide>
        <p15:guide id="5" pos="5644">
          <p15:clr>
            <a:srgbClr val="FBAE40"/>
          </p15:clr>
        </p15:guide>
        <p15:guide id="6" orient="horz" pos="2562">
          <p15:clr>
            <a:srgbClr val="FBAE40"/>
          </p15:clr>
        </p15:guide>
        <p15:guide id="7" orient="horz" pos="23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thirds column with two quotes">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0240750E-3782-47EF-A26E-5EA6009BC3E1}"/>
              </a:ext>
            </a:extLst>
          </p:cNvPr>
          <p:cNvSpPr>
            <a:spLocks noGrp="1"/>
          </p:cNvSpPr>
          <p:nvPr>
            <p:ph type="ftr" sz="quarter" idx="15"/>
          </p:nvPr>
        </p:nvSpPr>
        <p:spPr>
          <a:xfrm>
            <a:off x="0" y="6948000"/>
            <a:ext cx="8604000" cy="180000"/>
          </a:xfrm>
        </p:spPr>
        <p:txBody>
          <a:bodyPr/>
          <a:lstStyle/>
          <a:p>
            <a:r>
              <a:rPr lang="en-GB" dirty="0"/>
              <a:t>Private and confidential</a:t>
            </a:r>
          </a:p>
        </p:txBody>
      </p:sp>
      <p:sp>
        <p:nvSpPr>
          <p:cNvPr id="8" name="BackgroundPanel">
            <a:extLst>
              <a:ext uri="{FF2B5EF4-FFF2-40B4-BE49-F238E27FC236}">
                <a16:creationId xmlns:a16="http://schemas.microsoft.com/office/drawing/2014/main" id="{528135D9-AA2E-40E5-BE7F-5DA0D2690386}"/>
              </a:ext>
            </a:extLst>
          </p:cNvPr>
          <p:cNvSpPr/>
          <p:nvPr userDrawn="1"/>
        </p:nvSpPr>
        <p:spPr>
          <a:xfrm>
            <a:off x="9370800" y="179837"/>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6" name="Slide Number">
            <a:extLst>
              <a:ext uri="{FF2B5EF4-FFF2-40B4-BE49-F238E27FC236}">
                <a16:creationId xmlns:a16="http://schemas.microsoft.com/office/drawing/2014/main" id="{3E797CB7-5E5D-4FD5-87C6-DDE5AB89DB73}"/>
              </a:ext>
            </a:extLst>
          </p:cNvPr>
          <p:cNvSpPr>
            <a:spLocks noGrp="1"/>
          </p:cNvSpPr>
          <p:nvPr>
            <p:ph type="sldNum" sz="quarter" idx="16"/>
          </p:nvPr>
        </p:nvSpPr>
        <p:spPr/>
        <p:txBody>
          <a:bodyPr/>
          <a:lstStyle>
            <a:lvl1pPr>
              <a:defRPr>
                <a:solidFill>
                  <a:schemeClr val="bg1"/>
                </a:solidFill>
              </a:defRPr>
            </a:lvl1pPr>
          </a:lstStyle>
          <a:p>
            <a:fld id="{D8ADDC3C-4EB0-4059-8B7C-A756E30D0F5F}" type="slidenum">
              <a:rPr lang="en-GB" smtClean="0"/>
              <a:pPr/>
              <a:t>‹#›</a:t>
            </a:fld>
            <a:endParaRPr lang="en-GB" dirty="0"/>
          </a:p>
        </p:txBody>
      </p:sp>
      <p:pic>
        <p:nvPicPr>
          <p:cNvPr id="9" name="NewSlide_Quote1" hidden="1">
            <a:extLst>
              <a:ext uri="{FF2B5EF4-FFF2-40B4-BE49-F238E27FC236}">
                <a16:creationId xmlns:a16="http://schemas.microsoft.com/office/drawing/2014/main" id="{D3BC276E-49C9-401F-8EEE-BA3D5E080E8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706888" y="1656000"/>
            <a:ext cx="184461" cy="184515"/>
          </a:xfrm>
          <a:prstGeom prst="rect">
            <a:avLst/>
          </a:prstGeom>
        </p:spPr>
      </p:pic>
      <p:sp>
        <p:nvSpPr>
          <p:cNvPr id="14" name="Quote2">
            <a:extLst>
              <a:ext uri="{FF2B5EF4-FFF2-40B4-BE49-F238E27FC236}">
                <a16:creationId xmlns:a16="http://schemas.microsoft.com/office/drawing/2014/main" id="{4E7BF32F-9496-4D87-8558-CCCC04F7C22B}"/>
              </a:ext>
            </a:extLst>
          </p:cNvPr>
          <p:cNvSpPr>
            <a:spLocks noGrp="1"/>
          </p:cNvSpPr>
          <p:nvPr>
            <p:ph sz="quarter" idx="14" hasCustomPrompt="1"/>
          </p:nvPr>
        </p:nvSpPr>
        <p:spPr>
          <a:xfrm>
            <a:off x="9684048" y="4608000"/>
            <a:ext cx="3167679" cy="19800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buAutoNum type="alphaLcPeriod"/>
              <a:defRPr sz="1800">
                <a:solidFill>
                  <a:schemeClr val="bg1"/>
                </a:solidFill>
              </a:defRPr>
            </a:lvl7pPr>
            <a:lvl8pPr>
              <a:defRPr sz="2200">
                <a:solidFill>
                  <a:schemeClr val="bg1"/>
                </a:solidFill>
              </a:defRPr>
            </a:lvl8pPr>
            <a:lvl9pPr>
              <a:spcAft>
                <a:spcPts val="600"/>
              </a:spcAft>
              <a:defRPr sz="2200" b="1">
                <a:solidFill>
                  <a:schemeClr val="bg1"/>
                </a:solidFill>
              </a:defRPr>
            </a:lvl9pPr>
          </a:lstStyle>
          <a:p>
            <a:pPr lvl="0"/>
            <a:r>
              <a:rPr lang="en-GB" dirty="0"/>
              <a:t>Insert the quote text and then use the quote button to apply the correct format.</a:t>
            </a:r>
          </a:p>
        </p:txBody>
      </p:sp>
      <p:pic>
        <p:nvPicPr>
          <p:cNvPr id="10" name="NewSlide_Quote2" hidden="1">
            <a:extLst>
              <a:ext uri="{FF2B5EF4-FFF2-40B4-BE49-F238E27FC236}">
                <a16:creationId xmlns:a16="http://schemas.microsoft.com/office/drawing/2014/main" id="{97B2F557-8ABB-428C-AE05-28705EB7A88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706890" y="4284000"/>
            <a:ext cx="184461" cy="184515"/>
          </a:xfrm>
          <a:prstGeom prst="rect">
            <a:avLst/>
          </a:prstGeom>
        </p:spPr>
      </p:pic>
      <p:sp>
        <p:nvSpPr>
          <p:cNvPr id="13" name="Quote1">
            <a:extLst>
              <a:ext uri="{FF2B5EF4-FFF2-40B4-BE49-F238E27FC236}">
                <a16:creationId xmlns:a16="http://schemas.microsoft.com/office/drawing/2014/main" id="{CAACDEE5-B6EE-4CE3-BCAD-A4D9A2A8FED7}"/>
              </a:ext>
            </a:extLst>
          </p:cNvPr>
          <p:cNvSpPr>
            <a:spLocks noGrp="1"/>
          </p:cNvSpPr>
          <p:nvPr>
            <p:ph sz="quarter" idx="13" hasCustomPrompt="1"/>
          </p:nvPr>
        </p:nvSpPr>
        <p:spPr>
          <a:xfrm>
            <a:off x="9684048" y="1980000"/>
            <a:ext cx="3167679" cy="19440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defRPr sz="1800">
                <a:solidFill>
                  <a:schemeClr val="bg1"/>
                </a:solidFill>
              </a:defRPr>
            </a:lvl7pPr>
            <a:lvl8pPr>
              <a:defRPr sz="2200">
                <a:solidFill>
                  <a:schemeClr val="bg1"/>
                </a:solidFill>
              </a:defRPr>
            </a:lvl8pPr>
            <a:lvl9pPr>
              <a:spcAft>
                <a:spcPts val="600"/>
              </a:spcAft>
              <a:defRPr sz="2200" b="1">
                <a:solidFill>
                  <a:schemeClr val="bg1"/>
                </a:solidFill>
              </a:defRPr>
            </a:lvl9pPr>
          </a:lstStyle>
          <a:p>
            <a:pPr lvl="0"/>
            <a:r>
              <a:rPr lang="en-GB" dirty="0"/>
              <a:t>Insert the quote text and then use the quote button to apply the correct format.</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2016000"/>
            <a:ext cx="7874623"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a:extLst>
              <a:ext uri="{FF2B5EF4-FFF2-40B4-BE49-F238E27FC236}">
                <a16:creationId xmlns:a16="http://schemas.microsoft.com/office/drawing/2014/main" id="{F7593D6A-32D7-4F14-8524-A9C38CE1E66F}"/>
              </a:ext>
            </a:extLst>
          </p:cNvPr>
          <p:cNvSpPr>
            <a:spLocks noGrp="1"/>
          </p:cNvSpPr>
          <p:nvPr>
            <p:ph type="title"/>
          </p:nvPr>
        </p:nvSpPr>
        <p:spPr>
          <a:xfrm>
            <a:off x="720000" y="648000"/>
            <a:ext cx="7883996" cy="486000"/>
          </a:xfrm>
        </p:spPr>
        <p:txBody>
          <a:bodyPr/>
          <a:lstStyle/>
          <a:p>
            <a:r>
              <a:rPr lang="en-GB" dirty="0"/>
              <a:t>Click to edit Master title style</a:t>
            </a:r>
          </a:p>
        </p:txBody>
      </p:sp>
      <p:cxnSp>
        <p:nvCxnSpPr>
          <p:cNvPr id="12" name="TWBar">
            <a:extLst>
              <a:ext uri="{FF2B5EF4-FFF2-40B4-BE49-F238E27FC236}">
                <a16:creationId xmlns:a16="http://schemas.microsoft.com/office/drawing/2014/main" id="{82875B75-C462-44FC-8582-8927194A96AA}"/>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225693"/>
      </p:ext>
    </p:extLst>
  </p:cSld>
  <p:clrMapOvr>
    <a:masterClrMapping/>
  </p:clrMapOvr>
  <p:extLst>
    <p:ext uri="{DCECCB84-F9BA-43D5-87BE-67443E8EF086}">
      <p15:sldGuideLst xmlns:p15="http://schemas.microsoft.com/office/powerpoint/2012/main">
        <p15:guide id="1" pos="5870">
          <p15:clr>
            <a:srgbClr val="FBAE40"/>
          </p15:clr>
        </p15:guide>
        <p15:guide id="2" pos="541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L Two-thirds column with two quotes">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0240750E-3782-47EF-A26E-5EA6009BC3E1}"/>
              </a:ext>
            </a:extLst>
          </p:cNvPr>
          <p:cNvSpPr>
            <a:spLocks noGrp="1"/>
          </p:cNvSpPr>
          <p:nvPr>
            <p:ph type="ftr" sz="quarter" idx="15"/>
          </p:nvPr>
        </p:nvSpPr>
        <p:spPr>
          <a:xfrm>
            <a:off x="0" y="6948000"/>
            <a:ext cx="8604000" cy="180000"/>
          </a:xfrm>
        </p:spPr>
        <p:txBody>
          <a:bodyPr/>
          <a:lstStyle/>
          <a:p>
            <a:r>
              <a:rPr lang="en-GB" dirty="0"/>
              <a:t>Private and confidential</a:t>
            </a:r>
          </a:p>
        </p:txBody>
      </p:sp>
      <p:sp>
        <p:nvSpPr>
          <p:cNvPr id="8" name="BackgroundPanel">
            <a:extLst>
              <a:ext uri="{FF2B5EF4-FFF2-40B4-BE49-F238E27FC236}">
                <a16:creationId xmlns:a16="http://schemas.microsoft.com/office/drawing/2014/main" id="{528135D9-AA2E-40E5-BE7F-5DA0D2690386}"/>
              </a:ext>
            </a:extLst>
          </p:cNvPr>
          <p:cNvSpPr/>
          <p:nvPr userDrawn="1"/>
        </p:nvSpPr>
        <p:spPr>
          <a:xfrm>
            <a:off x="9370800" y="179837"/>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6" name="Slide Number">
            <a:extLst>
              <a:ext uri="{FF2B5EF4-FFF2-40B4-BE49-F238E27FC236}">
                <a16:creationId xmlns:a16="http://schemas.microsoft.com/office/drawing/2014/main" id="{3E797CB7-5E5D-4FD5-87C6-DDE5AB89DB73}"/>
              </a:ext>
            </a:extLst>
          </p:cNvPr>
          <p:cNvSpPr>
            <a:spLocks noGrp="1"/>
          </p:cNvSpPr>
          <p:nvPr>
            <p:ph type="sldNum" sz="quarter" idx="16"/>
          </p:nvPr>
        </p:nvSpPr>
        <p:spPr/>
        <p:txBody>
          <a:bodyPr/>
          <a:lstStyle>
            <a:lvl1pPr>
              <a:defRPr>
                <a:solidFill>
                  <a:schemeClr val="bg1"/>
                </a:solidFill>
              </a:defRPr>
            </a:lvl1pPr>
          </a:lstStyle>
          <a:p>
            <a:fld id="{D8ADDC3C-4EB0-4059-8B7C-A756E30D0F5F}" type="slidenum">
              <a:rPr lang="en-GB" smtClean="0"/>
              <a:pPr/>
              <a:t>‹#›</a:t>
            </a:fld>
            <a:endParaRPr lang="en-GB" dirty="0"/>
          </a:p>
        </p:txBody>
      </p:sp>
      <p:pic>
        <p:nvPicPr>
          <p:cNvPr id="9" name="NewSlide_Quote1" hidden="1">
            <a:extLst>
              <a:ext uri="{FF2B5EF4-FFF2-40B4-BE49-F238E27FC236}">
                <a16:creationId xmlns:a16="http://schemas.microsoft.com/office/drawing/2014/main" id="{D3BC276E-49C9-401F-8EEE-BA3D5E080E8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706888" y="1656000"/>
            <a:ext cx="184461" cy="184515"/>
          </a:xfrm>
          <a:prstGeom prst="rect">
            <a:avLst/>
          </a:prstGeom>
        </p:spPr>
      </p:pic>
      <p:sp>
        <p:nvSpPr>
          <p:cNvPr id="14" name="Quote2">
            <a:extLst>
              <a:ext uri="{FF2B5EF4-FFF2-40B4-BE49-F238E27FC236}">
                <a16:creationId xmlns:a16="http://schemas.microsoft.com/office/drawing/2014/main" id="{4E7BF32F-9496-4D87-8558-CCCC04F7C22B}"/>
              </a:ext>
            </a:extLst>
          </p:cNvPr>
          <p:cNvSpPr>
            <a:spLocks noGrp="1"/>
          </p:cNvSpPr>
          <p:nvPr>
            <p:ph sz="quarter" idx="14" hasCustomPrompt="1"/>
          </p:nvPr>
        </p:nvSpPr>
        <p:spPr>
          <a:xfrm>
            <a:off x="9684048" y="4608000"/>
            <a:ext cx="3167679" cy="19800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buAutoNum type="alphaLcPeriod"/>
              <a:defRPr sz="1800">
                <a:solidFill>
                  <a:schemeClr val="bg1"/>
                </a:solidFill>
              </a:defRPr>
            </a:lvl7pPr>
            <a:lvl8pPr>
              <a:defRPr sz="2200">
                <a:solidFill>
                  <a:schemeClr val="bg1"/>
                </a:solidFill>
              </a:defRPr>
            </a:lvl8pPr>
            <a:lvl9pPr>
              <a:spcAft>
                <a:spcPts val="600"/>
              </a:spcAft>
              <a:defRPr sz="2200" b="1">
                <a:solidFill>
                  <a:schemeClr val="bg1"/>
                </a:solidFill>
              </a:defRPr>
            </a:lvl9pPr>
          </a:lstStyle>
          <a:p>
            <a:pPr lvl="0"/>
            <a:r>
              <a:rPr lang="en-GB" dirty="0"/>
              <a:t>Insert the quote text and then use the quote button to apply the correct format.</a:t>
            </a:r>
          </a:p>
        </p:txBody>
      </p:sp>
      <p:pic>
        <p:nvPicPr>
          <p:cNvPr id="10" name="NewSlide_Quote2" hidden="1">
            <a:extLst>
              <a:ext uri="{FF2B5EF4-FFF2-40B4-BE49-F238E27FC236}">
                <a16:creationId xmlns:a16="http://schemas.microsoft.com/office/drawing/2014/main" id="{97B2F557-8ABB-428C-AE05-28705EB7A88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706890" y="4284000"/>
            <a:ext cx="184461" cy="184515"/>
          </a:xfrm>
          <a:prstGeom prst="rect">
            <a:avLst/>
          </a:prstGeom>
        </p:spPr>
      </p:pic>
      <p:sp>
        <p:nvSpPr>
          <p:cNvPr id="13" name="Quote1">
            <a:extLst>
              <a:ext uri="{FF2B5EF4-FFF2-40B4-BE49-F238E27FC236}">
                <a16:creationId xmlns:a16="http://schemas.microsoft.com/office/drawing/2014/main" id="{CAACDEE5-B6EE-4CE3-BCAD-A4D9A2A8FED7}"/>
              </a:ext>
            </a:extLst>
          </p:cNvPr>
          <p:cNvSpPr>
            <a:spLocks noGrp="1"/>
          </p:cNvSpPr>
          <p:nvPr>
            <p:ph sz="quarter" idx="13" hasCustomPrompt="1"/>
          </p:nvPr>
        </p:nvSpPr>
        <p:spPr>
          <a:xfrm>
            <a:off x="9684048" y="1980000"/>
            <a:ext cx="3167679" cy="19440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defRPr sz="1800">
                <a:solidFill>
                  <a:schemeClr val="bg1"/>
                </a:solidFill>
              </a:defRPr>
            </a:lvl7pPr>
            <a:lvl8pPr>
              <a:defRPr sz="2200">
                <a:solidFill>
                  <a:schemeClr val="bg1"/>
                </a:solidFill>
              </a:defRPr>
            </a:lvl8pPr>
            <a:lvl9pPr>
              <a:spcAft>
                <a:spcPts val="600"/>
              </a:spcAft>
              <a:defRPr sz="2200" b="1">
                <a:solidFill>
                  <a:schemeClr val="bg1"/>
                </a:solidFill>
              </a:defRPr>
            </a:lvl9pPr>
          </a:lstStyle>
          <a:p>
            <a:pPr lvl="0"/>
            <a:r>
              <a:rPr lang="en-GB" dirty="0"/>
              <a:t>Insert the quote text and then use the quote button to apply the correct format.</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2016000"/>
            <a:ext cx="7874623"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a:extLst>
              <a:ext uri="{FF2B5EF4-FFF2-40B4-BE49-F238E27FC236}">
                <a16:creationId xmlns:a16="http://schemas.microsoft.com/office/drawing/2014/main" id="{F7593D6A-32D7-4F14-8524-A9C38CE1E66F}"/>
              </a:ext>
            </a:extLst>
          </p:cNvPr>
          <p:cNvSpPr>
            <a:spLocks noGrp="1"/>
          </p:cNvSpPr>
          <p:nvPr>
            <p:ph type="title"/>
          </p:nvPr>
        </p:nvSpPr>
        <p:spPr>
          <a:xfrm>
            <a:off x="720000" y="648000"/>
            <a:ext cx="7883996" cy="936000"/>
          </a:xfrm>
        </p:spPr>
        <p:txBody>
          <a:bodyPr/>
          <a:lstStyle/>
          <a:p>
            <a:r>
              <a:rPr lang="en-GB" dirty="0"/>
              <a:t>Click to edit Master title style</a:t>
            </a:r>
          </a:p>
        </p:txBody>
      </p:sp>
      <p:cxnSp>
        <p:nvCxnSpPr>
          <p:cNvPr id="15" name="TWBar">
            <a:extLst>
              <a:ext uri="{FF2B5EF4-FFF2-40B4-BE49-F238E27FC236}">
                <a16:creationId xmlns:a16="http://schemas.microsoft.com/office/drawing/2014/main" id="{1C629DDF-A379-4FFB-90FE-019453C52EEC}"/>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693805"/>
      </p:ext>
    </p:extLst>
  </p:cSld>
  <p:clrMapOvr>
    <a:masterClrMapping/>
  </p:clrMapOvr>
  <p:extLst>
    <p:ext uri="{DCECCB84-F9BA-43D5-87BE-67443E8EF086}">
      <p15:sldGuideLst xmlns:p15="http://schemas.microsoft.com/office/powerpoint/2012/main">
        <p15:guide id="1" pos="5870">
          <p15:clr>
            <a:srgbClr val="FBAE40"/>
          </p15:clr>
        </p15:guide>
        <p15:guide id="2" pos="541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2" name="Title">
            <a:extLst>
              <a:ext uri="{FF2B5EF4-FFF2-40B4-BE49-F238E27FC236}">
                <a16:creationId xmlns:a16="http://schemas.microsoft.com/office/drawing/2014/main" id="{1A47A27C-CC10-4276-806F-62D3255A33FB}"/>
              </a:ext>
            </a:extLst>
          </p:cNvPr>
          <p:cNvSpPr>
            <a:spLocks noGrp="1"/>
          </p:cNvSpPr>
          <p:nvPr>
            <p:ph type="title"/>
          </p:nvPr>
        </p:nvSpPr>
        <p:spPr/>
        <p:txBody>
          <a:bodyPr/>
          <a:lstStyle/>
          <a:p>
            <a:r>
              <a:rPr lang="en-GB" dirty="0"/>
              <a:t>Click to edit Master title style</a:t>
            </a:r>
          </a:p>
        </p:txBody>
      </p:sp>
      <p:cxnSp>
        <p:nvCxnSpPr>
          <p:cNvPr id="6" name="TWBar">
            <a:extLst>
              <a:ext uri="{FF2B5EF4-FFF2-40B4-BE49-F238E27FC236}">
                <a16:creationId xmlns:a16="http://schemas.microsoft.com/office/drawing/2014/main" id="{B2D82470-559C-41C0-A279-499ED4DB3600}"/>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0468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L One colum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7" name="ContentMain">
            <a:extLst>
              <a:ext uri="{FF2B5EF4-FFF2-40B4-BE49-F238E27FC236}">
                <a16:creationId xmlns:a16="http://schemas.microsoft.com/office/drawing/2014/main" id="{163BA74C-852D-41EC-AB1E-470CFACE81CC}"/>
              </a:ext>
            </a:extLst>
          </p:cNvPr>
          <p:cNvSpPr>
            <a:spLocks noGrp="1"/>
          </p:cNvSpPr>
          <p:nvPr>
            <p:ph sz="quarter" idx="12"/>
          </p:nvPr>
        </p:nvSpPr>
        <p:spPr>
          <a:xfrm>
            <a:off x="720000" y="1980000"/>
            <a:ext cx="119880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a:extLst>
              <a:ext uri="{FF2B5EF4-FFF2-40B4-BE49-F238E27FC236}">
                <a16:creationId xmlns:a16="http://schemas.microsoft.com/office/drawing/2014/main" id="{14231748-A928-4187-9535-57E8284AF88A}"/>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9" name="TWBar">
            <a:extLst>
              <a:ext uri="{FF2B5EF4-FFF2-40B4-BE49-F238E27FC236}">
                <a16:creationId xmlns:a16="http://schemas.microsoft.com/office/drawing/2014/main" id="{F25224DC-B182-4DD6-BCCF-2C7C3D64F4F7}"/>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20201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L Title only">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2" name="Title">
            <a:extLst>
              <a:ext uri="{FF2B5EF4-FFF2-40B4-BE49-F238E27FC236}">
                <a16:creationId xmlns:a16="http://schemas.microsoft.com/office/drawing/2014/main" id="{1A47A27C-CC10-4276-806F-62D3255A33FB}"/>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7" name="TWBar">
            <a:extLst>
              <a:ext uri="{FF2B5EF4-FFF2-40B4-BE49-F238E27FC236}">
                <a16:creationId xmlns:a16="http://schemas.microsoft.com/office/drawing/2014/main" id="{2AB07C43-EAFF-470F-94FC-4ECFADF9C4BA}"/>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17859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Tree>
    <p:extLst>
      <p:ext uri="{BB962C8B-B14F-4D97-AF65-F5344CB8AC3E}">
        <p14:creationId xmlns:p14="http://schemas.microsoft.com/office/powerpoint/2010/main" val="234243008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bstone with table x4">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extLst>
              <p:ext uri="{D42A27DB-BD31-4B8C-83A1-F6EECF244321}">
                <p14:modId xmlns:p14="http://schemas.microsoft.com/office/powerpoint/2010/main" val="3997203635"/>
              </p:ext>
            </p:extLst>
          </p:nvPr>
        </p:nvGraphicFramePr>
        <p:xfrm>
          <a:off x="720000" y="1980000"/>
          <a:ext cx="12000980"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gridCol w="3000245">
                  <a:extLst>
                    <a:ext uri="{9D8B030D-6E8A-4147-A177-3AD203B41FA5}">
                      <a16:colId xmlns:a16="http://schemas.microsoft.com/office/drawing/2014/main" val="20004"/>
                    </a:ext>
                  </a:extLst>
                </a:gridCol>
                <a:gridCol w="3000245">
                  <a:extLst>
                    <a:ext uri="{9D8B030D-6E8A-4147-A177-3AD203B41FA5}">
                      <a16:colId xmlns:a16="http://schemas.microsoft.com/office/drawing/2014/main" val="20006"/>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3]</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4]</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3]</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4]</a:t>
                      </a:r>
                      <a:endParaRPr lang="en-GB" sz="2200" dirty="0">
                        <a:solidFill>
                          <a:schemeClr val="tx1"/>
                        </a:solidFill>
                        <a:latin typeface="Arial" panose="020B0604020202020204" pitchFamily="34" charset="0"/>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p:txBody>
          <a:bodyPr/>
          <a:lstStyle/>
          <a:p>
            <a:r>
              <a:rPr lang="en-GB" dirty="0"/>
              <a:t>Click to edit Master title style</a:t>
            </a:r>
          </a:p>
        </p:txBody>
      </p:sp>
      <p:cxnSp>
        <p:nvCxnSpPr>
          <p:cNvPr id="9" name="TWBar">
            <a:extLst>
              <a:ext uri="{FF2B5EF4-FFF2-40B4-BE49-F238E27FC236}">
                <a16:creationId xmlns:a16="http://schemas.microsoft.com/office/drawing/2014/main" id="{2FB5F566-C0D7-4C60-BB86-1909D3628D56}"/>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95320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L Tombstone with table x4">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extLst>
              <p:ext uri="{D42A27DB-BD31-4B8C-83A1-F6EECF244321}">
                <p14:modId xmlns:p14="http://schemas.microsoft.com/office/powerpoint/2010/main" val="3403930481"/>
              </p:ext>
            </p:extLst>
          </p:nvPr>
        </p:nvGraphicFramePr>
        <p:xfrm>
          <a:off x="720000" y="1980000"/>
          <a:ext cx="12000980"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gridCol w="3000245">
                  <a:extLst>
                    <a:ext uri="{9D8B030D-6E8A-4147-A177-3AD203B41FA5}">
                      <a16:colId xmlns:a16="http://schemas.microsoft.com/office/drawing/2014/main" val="20004"/>
                    </a:ext>
                  </a:extLst>
                </a:gridCol>
                <a:gridCol w="3000245">
                  <a:extLst>
                    <a:ext uri="{9D8B030D-6E8A-4147-A177-3AD203B41FA5}">
                      <a16:colId xmlns:a16="http://schemas.microsoft.com/office/drawing/2014/main" val="20006"/>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3]</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4]</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3]</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4]</a:t>
                      </a:r>
                      <a:endParaRPr lang="en-GB" sz="2200" dirty="0">
                        <a:solidFill>
                          <a:schemeClr val="tx1"/>
                        </a:solidFill>
                        <a:latin typeface="Arial" panose="020B0604020202020204" pitchFamily="34" charset="0"/>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8" name="TWBar">
            <a:extLst>
              <a:ext uri="{FF2B5EF4-FFF2-40B4-BE49-F238E27FC236}">
                <a16:creationId xmlns:a16="http://schemas.microsoft.com/office/drawing/2014/main" id="{D8A27E6F-F8B4-4C5D-B1F5-EBBC64C74311}"/>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10408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bstone with table x3">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extLst>
              <p:ext uri="{D42A27DB-BD31-4B8C-83A1-F6EECF244321}">
                <p14:modId xmlns:p14="http://schemas.microsoft.com/office/powerpoint/2010/main" val="813690871"/>
              </p:ext>
            </p:extLst>
          </p:nvPr>
        </p:nvGraphicFramePr>
        <p:xfrm>
          <a:off x="2221255" y="1980000"/>
          <a:ext cx="9000735"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gridCol w="3000245">
                  <a:extLst>
                    <a:ext uri="{9D8B030D-6E8A-4147-A177-3AD203B41FA5}">
                      <a16:colId xmlns:a16="http://schemas.microsoft.com/office/drawing/2014/main" val="20004"/>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3]</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3]</a:t>
                      </a:r>
                      <a:endParaRPr lang="en-GB" sz="2200" dirty="0">
                        <a:solidFill>
                          <a:schemeClr val="tx1"/>
                        </a:solidFill>
                        <a:latin typeface="Arial" panose="020B0604020202020204" pitchFamily="34" charset="0"/>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p:txBody>
          <a:bodyPr/>
          <a:lstStyle/>
          <a:p>
            <a:r>
              <a:rPr lang="en-GB" dirty="0"/>
              <a:t>Click to edit Master title style</a:t>
            </a:r>
          </a:p>
        </p:txBody>
      </p:sp>
      <p:cxnSp>
        <p:nvCxnSpPr>
          <p:cNvPr id="9" name="TWBar">
            <a:extLst>
              <a:ext uri="{FF2B5EF4-FFF2-40B4-BE49-F238E27FC236}">
                <a16:creationId xmlns:a16="http://schemas.microsoft.com/office/drawing/2014/main" id="{2FB5F566-C0D7-4C60-BB86-1909D3628D56}"/>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83475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L Tombstone with table x3">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extLst>
              <p:ext uri="{D42A27DB-BD31-4B8C-83A1-F6EECF244321}">
                <p14:modId xmlns:p14="http://schemas.microsoft.com/office/powerpoint/2010/main" val="2198164165"/>
              </p:ext>
            </p:extLst>
          </p:nvPr>
        </p:nvGraphicFramePr>
        <p:xfrm>
          <a:off x="2221255" y="1980000"/>
          <a:ext cx="9000735"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gridCol w="3000245">
                  <a:extLst>
                    <a:ext uri="{9D8B030D-6E8A-4147-A177-3AD203B41FA5}">
                      <a16:colId xmlns:a16="http://schemas.microsoft.com/office/drawing/2014/main" val="20004"/>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3]</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3]</a:t>
                      </a:r>
                      <a:endParaRPr lang="en-GB" sz="2200" dirty="0">
                        <a:solidFill>
                          <a:schemeClr val="tx1"/>
                        </a:solidFill>
                        <a:latin typeface="Arial" panose="020B0604020202020204" pitchFamily="34" charset="0"/>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8" name="TWBar">
            <a:extLst>
              <a:ext uri="{FF2B5EF4-FFF2-40B4-BE49-F238E27FC236}">
                <a16:creationId xmlns:a16="http://schemas.microsoft.com/office/drawing/2014/main" id="{1461980F-BDA1-49C9-8911-0AA9EC41407B}"/>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62495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bstone with table x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extLst>
              <p:ext uri="{D42A27DB-BD31-4B8C-83A1-F6EECF244321}">
                <p14:modId xmlns:p14="http://schemas.microsoft.com/office/powerpoint/2010/main" val="2951372407"/>
              </p:ext>
            </p:extLst>
          </p:nvPr>
        </p:nvGraphicFramePr>
        <p:xfrm>
          <a:off x="3722516" y="1966352"/>
          <a:ext cx="6000490"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p:txBody>
          <a:bodyPr/>
          <a:lstStyle/>
          <a:p>
            <a:r>
              <a:rPr lang="en-GB" dirty="0"/>
              <a:t>Click to edit Master title style</a:t>
            </a:r>
          </a:p>
        </p:txBody>
      </p:sp>
      <p:cxnSp>
        <p:nvCxnSpPr>
          <p:cNvPr id="9" name="TWBar">
            <a:extLst>
              <a:ext uri="{FF2B5EF4-FFF2-40B4-BE49-F238E27FC236}">
                <a16:creationId xmlns:a16="http://schemas.microsoft.com/office/drawing/2014/main" id="{2FB5F566-C0D7-4C60-BB86-1909D3628D56}"/>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71523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L Tombstone with table x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extLst>
              <p:ext uri="{D42A27DB-BD31-4B8C-83A1-F6EECF244321}">
                <p14:modId xmlns:p14="http://schemas.microsoft.com/office/powerpoint/2010/main" val="1448535410"/>
              </p:ext>
            </p:extLst>
          </p:nvPr>
        </p:nvGraphicFramePr>
        <p:xfrm>
          <a:off x="3722516" y="1966352"/>
          <a:ext cx="6000490"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8" name="TWBar">
            <a:extLst>
              <a:ext uri="{FF2B5EF4-FFF2-40B4-BE49-F238E27FC236}">
                <a16:creationId xmlns:a16="http://schemas.microsoft.com/office/drawing/2014/main" id="{47200587-DD70-4636-9FC4-0C38E901E28B}"/>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05243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V 2x1">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27" name="ColouredBanner2">
            <a:extLst>
              <a:ext uri="{FF2B5EF4-FFF2-40B4-BE49-F238E27FC236}">
                <a16:creationId xmlns:a16="http://schemas.microsoft.com/office/drawing/2014/main" id="{EECE6AF5-4EE1-4C79-A678-6A1EF6104658}"/>
              </a:ext>
            </a:extLst>
          </p:cNvPr>
          <p:cNvSpPr>
            <a:spLocks noGrp="1"/>
          </p:cNvSpPr>
          <p:nvPr>
            <p:ph type="body" sz="quarter" idx="51"/>
          </p:nvPr>
        </p:nvSpPr>
        <p:spPr>
          <a:xfrm>
            <a:off x="6899884" y="3364794"/>
            <a:ext cx="1908000" cy="540000"/>
          </a:xfrm>
          <a:solidFill>
            <a:srgbClr val="141B4D"/>
          </a:solidFill>
        </p:spPr>
        <p:txBody>
          <a:bodyPr/>
          <a:lstStyle>
            <a:lvl1pPr>
              <a:spcBef>
                <a:spcPts val="300"/>
              </a:spcBef>
              <a:spcAft>
                <a:spcPts val="900"/>
              </a:spcAft>
              <a:defRPr sz="600">
                <a:solidFill>
                  <a:srgbClr val="141B4D"/>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22" name="Contact Info 2">
            <a:extLst>
              <a:ext uri="{FF2B5EF4-FFF2-40B4-BE49-F238E27FC236}">
                <a16:creationId xmlns:a16="http://schemas.microsoft.com/office/drawing/2014/main" id="{9D93E7D9-C4A9-4BCA-9A74-C1A8EE2D6238}"/>
              </a:ext>
            </a:extLst>
          </p:cNvPr>
          <p:cNvSpPr>
            <a:spLocks noGrp="1"/>
          </p:cNvSpPr>
          <p:nvPr>
            <p:ph type="body" sz="quarter" idx="58" hasCustomPrompt="1"/>
          </p:nvPr>
        </p:nvSpPr>
        <p:spPr>
          <a:xfrm>
            <a:off x="910646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defRPr sz="1400"/>
            </a:lvl5pPr>
          </a:lstStyle>
          <a:p>
            <a:pPr lvl="0"/>
            <a:r>
              <a:rPr lang="en-GB" dirty="0"/>
              <a:t>[Contact number</a:t>
            </a:r>
            <a:br>
              <a:rPr lang="en-GB" dirty="0"/>
            </a:br>
            <a:r>
              <a:rPr lang="en-GB" dirty="0"/>
              <a:t>Email]</a:t>
            </a:r>
          </a:p>
        </p:txBody>
      </p:sp>
      <p:sp>
        <p:nvSpPr>
          <p:cNvPr id="81" name="ProfileInfo 2">
            <a:extLst>
              <a:ext uri="{FF2B5EF4-FFF2-40B4-BE49-F238E27FC236}">
                <a16:creationId xmlns:a16="http://schemas.microsoft.com/office/drawing/2014/main" id="{41C0747C-C456-4295-A907-3E5392012A3C}"/>
              </a:ext>
            </a:extLst>
          </p:cNvPr>
          <p:cNvSpPr>
            <a:spLocks noGrp="1"/>
          </p:cNvSpPr>
          <p:nvPr>
            <p:ph sz="quarter" idx="50" hasCustomPrompt="1"/>
          </p:nvPr>
        </p:nvSpPr>
        <p:spPr>
          <a:xfrm>
            <a:off x="6901015" y="4175675"/>
            <a:ext cx="5814954" cy="2376325"/>
          </a:xfrm>
        </p:spPr>
        <p:txBody>
          <a:bodyPr/>
          <a:lstStyle>
            <a:lvl1pPr>
              <a:spcAft>
                <a:spcPts val="0"/>
              </a:spcAft>
              <a:defRPr/>
            </a:lvl1pPr>
          </a:lstStyle>
          <a:p>
            <a:pPr lvl="0"/>
            <a:r>
              <a:rPr lang="en-GB" dirty="0"/>
              <a:t>Click to edit text styles</a:t>
            </a:r>
          </a:p>
        </p:txBody>
      </p:sp>
      <p:sp>
        <p:nvSpPr>
          <p:cNvPr id="20" name="NameInfo 2">
            <a:extLst>
              <a:ext uri="{FF2B5EF4-FFF2-40B4-BE49-F238E27FC236}">
                <a16:creationId xmlns:a16="http://schemas.microsoft.com/office/drawing/2014/main" id="{A2B4CF96-CB60-4718-A6EE-0023E506A03D}"/>
              </a:ext>
            </a:extLst>
          </p:cNvPr>
          <p:cNvSpPr>
            <a:spLocks noGrp="1"/>
          </p:cNvSpPr>
          <p:nvPr>
            <p:ph type="body" sz="quarter" idx="57" hasCustomPrompt="1"/>
          </p:nvPr>
        </p:nvSpPr>
        <p:spPr>
          <a:xfrm>
            <a:off x="9094788" y="2844000"/>
            <a:ext cx="3622675" cy="540000"/>
          </a:xfrm>
        </p:spPr>
        <p:txBody>
          <a:bodyPr/>
          <a:lstStyle>
            <a:lvl1pPr>
              <a:spcAft>
                <a:spcPts val="0"/>
              </a:spcAft>
              <a:defRPr sz="1600" b="1" i="0"/>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0" name="Picture 2">
            <a:extLst>
              <a:ext uri="{FF2B5EF4-FFF2-40B4-BE49-F238E27FC236}">
                <a16:creationId xmlns:a16="http://schemas.microsoft.com/office/drawing/2014/main" id="{269052DF-F8EC-4EFD-8D76-4A2D31BCB00B}"/>
              </a:ext>
            </a:extLst>
          </p:cNvPr>
          <p:cNvSpPr>
            <a:spLocks noGrp="1"/>
          </p:cNvSpPr>
          <p:nvPr>
            <p:ph type="pic" sz="quarter" idx="54"/>
          </p:nvPr>
        </p:nvSpPr>
        <p:spPr>
          <a:xfrm>
            <a:off x="6900449" y="1996794"/>
            <a:ext cx="1908000" cy="1908000"/>
          </a:xfrm>
        </p:spPr>
        <p:txBody>
          <a:bodyPr/>
          <a:lstStyle/>
          <a:p>
            <a:r>
              <a:rPr lang="en-GB" dirty="0"/>
              <a:t>Click icon to add picture</a:t>
            </a:r>
          </a:p>
        </p:txBody>
      </p:sp>
      <p:sp>
        <p:nvSpPr>
          <p:cNvPr id="32" name="ColouredBanner1">
            <a:extLst>
              <a:ext uri="{FF2B5EF4-FFF2-40B4-BE49-F238E27FC236}">
                <a16:creationId xmlns:a16="http://schemas.microsoft.com/office/drawing/2014/main" id="{6F3CCDAD-A515-4F0F-AD4F-070240F4CD7D}"/>
              </a:ext>
            </a:extLst>
          </p:cNvPr>
          <p:cNvSpPr>
            <a:spLocks noGrp="1"/>
          </p:cNvSpPr>
          <p:nvPr>
            <p:ph type="body" sz="quarter" idx="45"/>
          </p:nvPr>
        </p:nvSpPr>
        <p:spPr>
          <a:xfrm>
            <a:off x="723806" y="3364794"/>
            <a:ext cx="1908000" cy="540000"/>
          </a:xfrm>
          <a:solidFill>
            <a:srgbClr val="00C389"/>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71" name="ProfileInfo1">
            <a:extLst>
              <a:ext uri="{FF2B5EF4-FFF2-40B4-BE49-F238E27FC236}">
                <a16:creationId xmlns:a16="http://schemas.microsoft.com/office/drawing/2014/main" id="{2FEBE8B4-8CEC-4CDD-AFE6-E1F16C115515}"/>
              </a:ext>
            </a:extLst>
          </p:cNvPr>
          <p:cNvSpPr>
            <a:spLocks noGrp="1"/>
          </p:cNvSpPr>
          <p:nvPr>
            <p:ph sz="quarter" idx="12" hasCustomPrompt="1"/>
          </p:nvPr>
        </p:nvSpPr>
        <p:spPr>
          <a:xfrm>
            <a:off x="724041" y="4176000"/>
            <a:ext cx="5814954" cy="2376000"/>
          </a:xfrm>
        </p:spPr>
        <p:txBody>
          <a:bodyPr/>
          <a:lstStyle/>
          <a:p>
            <a:pPr lvl="0"/>
            <a:r>
              <a:rPr lang="en-GB" dirty="0"/>
              <a:t>Click to edit text styles</a:t>
            </a:r>
          </a:p>
        </p:txBody>
      </p:sp>
      <p:sp>
        <p:nvSpPr>
          <p:cNvPr id="7" name="Contact Info 1">
            <a:extLst>
              <a:ext uri="{FF2B5EF4-FFF2-40B4-BE49-F238E27FC236}">
                <a16:creationId xmlns:a16="http://schemas.microsoft.com/office/drawing/2014/main" id="{E3A26CAE-491A-4404-BFFC-784B29CCAB85}"/>
              </a:ext>
            </a:extLst>
          </p:cNvPr>
          <p:cNvSpPr>
            <a:spLocks noGrp="1"/>
          </p:cNvSpPr>
          <p:nvPr>
            <p:ph type="body" sz="quarter" idx="56" hasCustomPrompt="1"/>
          </p:nvPr>
        </p:nvSpPr>
        <p:spPr>
          <a:xfrm>
            <a:off x="292791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5" name="NameInfo 1">
            <a:extLst>
              <a:ext uri="{FF2B5EF4-FFF2-40B4-BE49-F238E27FC236}">
                <a16:creationId xmlns:a16="http://schemas.microsoft.com/office/drawing/2014/main" id="{2A787BC8-3139-42B4-A4E6-B570046B46ED}"/>
              </a:ext>
            </a:extLst>
          </p:cNvPr>
          <p:cNvSpPr>
            <a:spLocks noGrp="1"/>
          </p:cNvSpPr>
          <p:nvPr>
            <p:ph type="body" sz="quarter" idx="55" hasCustomPrompt="1"/>
          </p:nvPr>
        </p:nvSpPr>
        <p:spPr>
          <a:xfrm>
            <a:off x="2916238" y="28440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24371" y="1997069"/>
            <a:ext cx="1908000" cy="1908000"/>
          </a:xfrm>
        </p:spPr>
        <p:txBody>
          <a:bodyPr/>
          <a:lstStyle/>
          <a:p>
            <a:r>
              <a:rPr lang="en-GB" dirty="0"/>
              <a:t>Click icon to add picture</a:t>
            </a:r>
          </a:p>
        </p:txBody>
      </p:sp>
      <p:sp>
        <p:nvSpPr>
          <p:cNvPr id="4" name="Title">
            <a:extLst>
              <a:ext uri="{FF2B5EF4-FFF2-40B4-BE49-F238E27FC236}">
                <a16:creationId xmlns:a16="http://schemas.microsoft.com/office/drawing/2014/main" id="{3CC2B3E2-2832-46E0-B9FB-37123C77B306}"/>
              </a:ext>
            </a:extLst>
          </p:cNvPr>
          <p:cNvSpPr>
            <a:spLocks noGrp="1"/>
          </p:cNvSpPr>
          <p:nvPr>
            <p:ph type="title"/>
          </p:nvPr>
        </p:nvSpPr>
        <p:spPr/>
        <p:txBody>
          <a:bodyPr/>
          <a:lstStyle/>
          <a:p>
            <a:r>
              <a:rPr lang="en-GB" dirty="0"/>
              <a:t>Click to edit Master title style</a:t>
            </a:r>
          </a:p>
        </p:txBody>
      </p:sp>
      <p:cxnSp>
        <p:nvCxnSpPr>
          <p:cNvPr id="18" name="TWBar">
            <a:extLst>
              <a:ext uri="{FF2B5EF4-FFF2-40B4-BE49-F238E27FC236}">
                <a16:creationId xmlns:a16="http://schemas.microsoft.com/office/drawing/2014/main" id="{22B0EF6B-E4B5-4966-93D6-CD34E8CF30AF}"/>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8284"/>
      </p:ext>
    </p:extLst>
  </p:cSld>
  <p:clrMapOvr>
    <a:masterClrMapping/>
  </p:clrMapOvr>
  <p:extLst>
    <p:ext uri="{DCECCB84-F9BA-43D5-87BE-67443E8EF086}">
      <p15:sldGuideLst xmlns:p15="http://schemas.microsoft.com/office/powerpoint/2012/main">
        <p15:guide id="5" pos="4119">
          <p15:clr>
            <a:srgbClr val="FBAE40"/>
          </p15:clr>
        </p15:guide>
        <p15:guide id="6" pos="4347">
          <p15:clr>
            <a:srgbClr val="FBAE40"/>
          </p15:clr>
        </p15:guide>
        <p15:guide id="12" orient="horz" pos="2268">
          <p15:clr>
            <a:srgbClr val="FBAE40"/>
          </p15:clr>
        </p15:guide>
        <p15:guide id="13" orient="horz" pos="242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L CV 2x1">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27" name="ColouredBanner2">
            <a:extLst>
              <a:ext uri="{FF2B5EF4-FFF2-40B4-BE49-F238E27FC236}">
                <a16:creationId xmlns:a16="http://schemas.microsoft.com/office/drawing/2014/main" id="{EECE6AF5-4EE1-4C79-A678-6A1EF6104658}"/>
              </a:ext>
            </a:extLst>
          </p:cNvPr>
          <p:cNvSpPr>
            <a:spLocks noGrp="1"/>
          </p:cNvSpPr>
          <p:nvPr>
            <p:ph type="body" sz="quarter" idx="51"/>
          </p:nvPr>
        </p:nvSpPr>
        <p:spPr>
          <a:xfrm>
            <a:off x="6899884" y="3364794"/>
            <a:ext cx="1908000" cy="540000"/>
          </a:xfrm>
          <a:solidFill>
            <a:srgbClr val="141B4D"/>
          </a:solidFill>
        </p:spPr>
        <p:txBody>
          <a:bodyPr/>
          <a:lstStyle>
            <a:lvl1pPr>
              <a:spcBef>
                <a:spcPts val="300"/>
              </a:spcBef>
              <a:spcAft>
                <a:spcPts val="900"/>
              </a:spcAft>
              <a:defRPr sz="600">
                <a:solidFill>
                  <a:srgbClr val="141B4D"/>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22" name="Contact Info 2">
            <a:extLst>
              <a:ext uri="{FF2B5EF4-FFF2-40B4-BE49-F238E27FC236}">
                <a16:creationId xmlns:a16="http://schemas.microsoft.com/office/drawing/2014/main" id="{9D93E7D9-C4A9-4BCA-9A74-C1A8EE2D6238}"/>
              </a:ext>
            </a:extLst>
          </p:cNvPr>
          <p:cNvSpPr>
            <a:spLocks noGrp="1"/>
          </p:cNvSpPr>
          <p:nvPr>
            <p:ph type="body" sz="quarter" idx="58" hasCustomPrompt="1"/>
          </p:nvPr>
        </p:nvSpPr>
        <p:spPr>
          <a:xfrm>
            <a:off x="910646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defRPr sz="1400"/>
            </a:lvl5pPr>
          </a:lstStyle>
          <a:p>
            <a:pPr lvl="0"/>
            <a:r>
              <a:rPr lang="en-GB" dirty="0"/>
              <a:t>[Contact number</a:t>
            </a:r>
            <a:br>
              <a:rPr lang="en-GB" dirty="0"/>
            </a:br>
            <a:r>
              <a:rPr lang="en-GB" dirty="0"/>
              <a:t>Email]</a:t>
            </a:r>
          </a:p>
        </p:txBody>
      </p:sp>
      <p:sp>
        <p:nvSpPr>
          <p:cNvPr id="81" name="ProfileInfo 2">
            <a:extLst>
              <a:ext uri="{FF2B5EF4-FFF2-40B4-BE49-F238E27FC236}">
                <a16:creationId xmlns:a16="http://schemas.microsoft.com/office/drawing/2014/main" id="{41C0747C-C456-4295-A907-3E5392012A3C}"/>
              </a:ext>
            </a:extLst>
          </p:cNvPr>
          <p:cNvSpPr>
            <a:spLocks noGrp="1"/>
          </p:cNvSpPr>
          <p:nvPr>
            <p:ph sz="quarter" idx="50" hasCustomPrompt="1"/>
          </p:nvPr>
        </p:nvSpPr>
        <p:spPr>
          <a:xfrm>
            <a:off x="6901015" y="4175675"/>
            <a:ext cx="5814954" cy="2376325"/>
          </a:xfrm>
        </p:spPr>
        <p:txBody>
          <a:bodyPr/>
          <a:lstStyle>
            <a:lvl1pPr>
              <a:spcAft>
                <a:spcPts val="0"/>
              </a:spcAft>
              <a:defRPr/>
            </a:lvl1pPr>
          </a:lstStyle>
          <a:p>
            <a:pPr lvl="0"/>
            <a:r>
              <a:rPr lang="en-GB" dirty="0"/>
              <a:t>Click to edit text styles</a:t>
            </a:r>
          </a:p>
        </p:txBody>
      </p:sp>
      <p:sp>
        <p:nvSpPr>
          <p:cNvPr id="20" name="NameInfo 2">
            <a:extLst>
              <a:ext uri="{FF2B5EF4-FFF2-40B4-BE49-F238E27FC236}">
                <a16:creationId xmlns:a16="http://schemas.microsoft.com/office/drawing/2014/main" id="{A2B4CF96-CB60-4718-A6EE-0023E506A03D}"/>
              </a:ext>
            </a:extLst>
          </p:cNvPr>
          <p:cNvSpPr>
            <a:spLocks noGrp="1"/>
          </p:cNvSpPr>
          <p:nvPr>
            <p:ph type="body" sz="quarter" idx="57" hasCustomPrompt="1"/>
          </p:nvPr>
        </p:nvSpPr>
        <p:spPr>
          <a:xfrm>
            <a:off x="9094788" y="2844000"/>
            <a:ext cx="3622675" cy="540000"/>
          </a:xfrm>
        </p:spPr>
        <p:txBody>
          <a:bodyPr/>
          <a:lstStyle>
            <a:lvl1pPr>
              <a:spcAft>
                <a:spcPts val="0"/>
              </a:spcAft>
              <a:defRPr sz="1600" b="1" i="0"/>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0" name="Picture 2">
            <a:extLst>
              <a:ext uri="{FF2B5EF4-FFF2-40B4-BE49-F238E27FC236}">
                <a16:creationId xmlns:a16="http://schemas.microsoft.com/office/drawing/2014/main" id="{269052DF-F8EC-4EFD-8D76-4A2D31BCB00B}"/>
              </a:ext>
            </a:extLst>
          </p:cNvPr>
          <p:cNvSpPr>
            <a:spLocks noGrp="1"/>
          </p:cNvSpPr>
          <p:nvPr>
            <p:ph type="pic" sz="quarter" idx="54"/>
          </p:nvPr>
        </p:nvSpPr>
        <p:spPr>
          <a:xfrm>
            <a:off x="6900449" y="1996794"/>
            <a:ext cx="1908000" cy="1908000"/>
          </a:xfrm>
        </p:spPr>
        <p:txBody>
          <a:bodyPr/>
          <a:lstStyle/>
          <a:p>
            <a:r>
              <a:rPr lang="en-GB" dirty="0"/>
              <a:t>Click icon to add picture</a:t>
            </a:r>
          </a:p>
        </p:txBody>
      </p:sp>
      <p:sp>
        <p:nvSpPr>
          <p:cNvPr id="32" name="ColouredBanner1">
            <a:extLst>
              <a:ext uri="{FF2B5EF4-FFF2-40B4-BE49-F238E27FC236}">
                <a16:creationId xmlns:a16="http://schemas.microsoft.com/office/drawing/2014/main" id="{6F3CCDAD-A515-4F0F-AD4F-070240F4CD7D}"/>
              </a:ext>
            </a:extLst>
          </p:cNvPr>
          <p:cNvSpPr>
            <a:spLocks noGrp="1"/>
          </p:cNvSpPr>
          <p:nvPr>
            <p:ph type="body" sz="quarter" idx="45"/>
          </p:nvPr>
        </p:nvSpPr>
        <p:spPr>
          <a:xfrm>
            <a:off x="723806" y="3364794"/>
            <a:ext cx="1908000" cy="540000"/>
          </a:xfrm>
          <a:solidFill>
            <a:srgbClr val="00C389"/>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71" name="ProfileInfo1">
            <a:extLst>
              <a:ext uri="{FF2B5EF4-FFF2-40B4-BE49-F238E27FC236}">
                <a16:creationId xmlns:a16="http://schemas.microsoft.com/office/drawing/2014/main" id="{2FEBE8B4-8CEC-4CDD-AFE6-E1F16C115515}"/>
              </a:ext>
            </a:extLst>
          </p:cNvPr>
          <p:cNvSpPr>
            <a:spLocks noGrp="1"/>
          </p:cNvSpPr>
          <p:nvPr>
            <p:ph sz="quarter" idx="12" hasCustomPrompt="1"/>
          </p:nvPr>
        </p:nvSpPr>
        <p:spPr>
          <a:xfrm>
            <a:off x="724041" y="4176000"/>
            <a:ext cx="5814954" cy="2376000"/>
          </a:xfrm>
        </p:spPr>
        <p:txBody>
          <a:bodyPr/>
          <a:lstStyle/>
          <a:p>
            <a:pPr lvl="0"/>
            <a:r>
              <a:rPr lang="en-GB" dirty="0"/>
              <a:t>Click to edit text styles</a:t>
            </a:r>
          </a:p>
        </p:txBody>
      </p:sp>
      <p:sp>
        <p:nvSpPr>
          <p:cNvPr id="7" name="Contact Info 1">
            <a:extLst>
              <a:ext uri="{FF2B5EF4-FFF2-40B4-BE49-F238E27FC236}">
                <a16:creationId xmlns:a16="http://schemas.microsoft.com/office/drawing/2014/main" id="{E3A26CAE-491A-4404-BFFC-784B29CCAB85}"/>
              </a:ext>
            </a:extLst>
          </p:cNvPr>
          <p:cNvSpPr>
            <a:spLocks noGrp="1"/>
          </p:cNvSpPr>
          <p:nvPr>
            <p:ph type="body" sz="quarter" idx="56" hasCustomPrompt="1"/>
          </p:nvPr>
        </p:nvSpPr>
        <p:spPr>
          <a:xfrm>
            <a:off x="292791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5" name="NameInfo 1">
            <a:extLst>
              <a:ext uri="{FF2B5EF4-FFF2-40B4-BE49-F238E27FC236}">
                <a16:creationId xmlns:a16="http://schemas.microsoft.com/office/drawing/2014/main" id="{2A787BC8-3139-42B4-A4E6-B570046B46ED}"/>
              </a:ext>
            </a:extLst>
          </p:cNvPr>
          <p:cNvSpPr>
            <a:spLocks noGrp="1"/>
          </p:cNvSpPr>
          <p:nvPr>
            <p:ph type="body" sz="quarter" idx="55" hasCustomPrompt="1"/>
          </p:nvPr>
        </p:nvSpPr>
        <p:spPr>
          <a:xfrm>
            <a:off x="2916238" y="28440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24371" y="1997069"/>
            <a:ext cx="1908000" cy="1908000"/>
          </a:xfrm>
        </p:spPr>
        <p:txBody>
          <a:bodyPr/>
          <a:lstStyle/>
          <a:p>
            <a:r>
              <a:rPr lang="en-GB" dirty="0"/>
              <a:t>Click icon to add picture</a:t>
            </a:r>
          </a:p>
        </p:txBody>
      </p:sp>
      <p:sp>
        <p:nvSpPr>
          <p:cNvPr id="4" name="Title">
            <a:extLst>
              <a:ext uri="{FF2B5EF4-FFF2-40B4-BE49-F238E27FC236}">
                <a16:creationId xmlns:a16="http://schemas.microsoft.com/office/drawing/2014/main" id="{3CC2B3E2-2832-46E0-B9FB-37123C77B306}"/>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16" name="TWBar">
            <a:extLst>
              <a:ext uri="{FF2B5EF4-FFF2-40B4-BE49-F238E27FC236}">
                <a16:creationId xmlns:a16="http://schemas.microsoft.com/office/drawing/2014/main" id="{444B87D1-BE7E-4F4F-8530-0CDA2FE054BF}"/>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219861"/>
      </p:ext>
    </p:extLst>
  </p:cSld>
  <p:clrMapOvr>
    <a:masterClrMapping/>
  </p:clrMapOvr>
  <p:extLst>
    <p:ext uri="{DCECCB84-F9BA-43D5-87BE-67443E8EF086}">
      <p15:sldGuideLst xmlns:p15="http://schemas.microsoft.com/office/powerpoint/2012/main">
        <p15:guide id="5" pos="4119">
          <p15:clr>
            <a:srgbClr val="FBAE40"/>
          </p15:clr>
        </p15:guide>
        <p15:guide id="6" pos="4347">
          <p15:clr>
            <a:srgbClr val="FBAE40"/>
          </p15:clr>
        </p15:guide>
        <p15:guide id="12" orient="horz" pos="2268">
          <p15:clr>
            <a:srgbClr val="FBAE40"/>
          </p15:clr>
        </p15:guide>
        <p15:guide id="13" orient="horz" pos="242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11" name="ColouredBanner1">
            <a:extLst>
              <a:ext uri="{FF2B5EF4-FFF2-40B4-BE49-F238E27FC236}">
                <a16:creationId xmlns:a16="http://schemas.microsoft.com/office/drawing/2014/main" id="{A2681AC0-323C-499E-813E-B7D4BE03A0E1}"/>
              </a:ext>
            </a:extLst>
          </p:cNvPr>
          <p:cNvSpPr>
            <a:spLocks noGrp="1"/>
          </p:cNvSpPr>
          <p:nvPr>
            <p:ph type="body" sz="quarter" idx="45"/>
          </p:nvPr>
        </p:nvSpPr>
        <p:spPr>
          <a:xfrm>
            <a:off x="9648496" y="4032000"/>
            <a:ext cx="3060000" cy="1008000"/>
          </a:xfrm>
          <a:solidFill>
            <a:schemeClr val="accent3"/>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9" name="NameInfo 1">
            <a:extLst>
              <a:ext uri="{FF2B5EF4-FFF2-40B4-BE49-F238E27FC236}">
                <a16:creationId xmlns:a16="http://schemas.microsoft.com/office/drawing/2014/main" id="{D9E92152-2C62-409B-A21D-8C29B626B2BC}"/>
              </a:ext>
            </a:extLst>
          </p:cNvPr>
          <p:cNvSpPr>
            <a:spLocks noGrp="1"/>
          </p:cNvSpPr>
          <p:nvPr>
            <p:ph type="body" sz="quarter" idx="46" hasCustomPrompt="1"/>
          </p:nvPr>
        </p:nvSpPr>
        <p:spPr>
          <a:xfrm>
            <a:off x="9648000" y="5148000"/>
            <a:ext cx="3059113" cy="720000"/>
          </a:xfrm>
        </p:spPr>
        <p:txBody>
          <a:bodyPr/>
          <a:lstStyle>
            <a:lvl1pPr>
              <a:spcAft>
                <a:spcPts val="0"/>
              </a:spcAft>
              <a:defRPr sz="2000" b="1"/>
            </a:lvl1pPr>
            <a:lvl2pPr>
              <a:spcBef>
                <a:spcPts val="0"/>
              </a:spcBef>
              <a:spcAft>
                <a:spcPts val="0"/>
              </a:spcAft>
              <a:defRPr sz="2000" b="0"/>
            </a:lvl2pPr>
            <a:lvl3pPr>
              <a:defRPr sz="2000"/>
            </a:lvl3pPr>
            <a:lvl4pPr>
              <a:defRPr sz="2000"/>
            </a:lvl4pPr>
            <a:lvl5pPr>
              <a:defRPr sz="2000"/>
            </a:lvl5pPr>
          </a:lstStyle>
          <a:p>
            <a:pPr lvl="0"/>
            <a:r>
              <a:rPr lang="en-GB" dirty="0"/>
              <a:t>[Name and </a:t>
            </a:r>
            <a:br>
              <a:rPr lang="en-GB" dirty="0"/>
            </a:br>
            <a:r>
              <a:rPr lang="en-GB" dirty="0"/>
              <a:t>job title (if required)]</a:t>
            </a:r>
          </a:p>
        </p:txBody>
      </p:sp>
      <p:sp>
        <p:nvSpPr>
          <p:cNvPr id="12" name="Picture 1">
            <a:extLst>
              <a:ext uri="{FF2B5EF4-FFF2-40B4-BE49-F238E27FC236}">
                <a16:creationId xmlns:a16="http://schemas.microsoft.com/office/drawing/2014/main" id="{7E672241-3A99-4763-8122-4161005C3BED}"/>
              </a:ext>
            </a:extLst>
          </p:cNvPr>
          <p:cNvSpPr>
            <a:spLocks noGrp="1"/>
          </p:cNvSpPr>
          <p:nvPr>
            <p:ph type="pic" sz="quarter" idx="14"/>
          </p:nvPr>
        </p:nvSpPr>
        <p:spPr>
          <a:xfrm>
            <a:off x="9648495" y="1980000"/>
            <a:ext cx="3060000" cy="3060000"/>
          </a:xfrm>
        </p:spPr>
        <p:txBody>
          <a:bodyPr/>
          <a:lstStyle/>
          <a:p>
            <a:r>
              <a:rPr lang="en-GB" dirty="0"/>
              <a:t>Click icon to add picture</a:t>
            </a:r>
          </a:p>
        </p:txBody>
      </p:sp>
      <p:sp>
        <p:nvSpPr>
          <p:cNvPr id="7" name="ContentMain">
            <a:extLst>
              <a:ext uri="{FF2B5EF4-FFF2-40B4-BE49-F238E27FC236}">
                <a16:creationId xmlns:a16="http://schemas.microsoft.com/office/drawing/2014/main" id="{163BA74C-852D-41EC-AB1E-470CFACE81CC}"/>
              </a:ext>
            </a:extLst>
          </p:cNvPr>
          <p:cNvSpPr>
            <a:spLocks noGrp="1"/>
          </p:cNvSpPr>
          <p:nvPr>
            <p:ph sz="quarter" idx="12"/>
          </p:nvPr>
        </p:nvSpPr>
        <p:spPr>
          <a:xfrm>
            <a:off x="719999" y="1980000"/>
            <a:ext cx="86040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ContactInfo 1">
            <a:extLst>
              <a:ext uri="{FF2B5EF4-FFF2-40B4-BE49-F238E27FC236}">
                <a16:creationId xmlns:a16="http://schemas.microsoft.com/office/drawing/2014/main" id="{E0AD14DB-AC88-4DAA-B0D8-7D748CE94A99}"/>
              </a:ext>
            </a:extLst>
          </p:cNvPr>
          <p:cNvSpPr>
            <a:spLocks noGrp="1"/>
          </p:cNvSpPr>
          <p:nvPr>
            <p:ph type="body" sz="quarter" idx="47" hasCustomPrompt="1"/>
          </p:nvPr>
        </p:nvSpPr>
        <p:spPr>
          <a:xfrm>
            <a:off x="9648000" y="5976000"/>
            <a:ext cx="3060000" cy="675422"/>
          </a:xfrm>
        </p:spPr>
        <p:txBody>
          <a:bodyPr/>
          <a:lstStyle>
            <a:lvl1pPr>
              <a:spcAft>
                <a:spcPts val="0"/>
              </a:spcAft>
              <a:defRPr sz="1600"/>
            </a:lvl1pPr>
            <a:lvl2pPr>
              <a:spcBef>
                <a:spcPts val="0"/>
              </a:spcBef>
              <a:spcAft>
                <a:spcPts val="0"/>
              </a:spcAft>
              <a:defRPr sz="1600"/>
            </a:lvl2pPr>
            <a:lvl3pPr>
              <a:spcAft>
                <a:spcPts val="0"/>
              </a:spcAft>
              <a:defRPr sz="1600"/>
            </a:lvl3pPr>
            <a:lvl4pPr>
              <a:spcAft>
                <a:spcPts val="0"/>
              </a:spcAft>
              <a:defRPr sz="1600"/>
            </a:lvl4pPr>
            <a:lvl5pPr>
              <a:spcAft>
                <a:spcPts val="0"/>
              </a:spcAft>
              <a:defRPr sz="1600"/>
            </a:lvl5pPr>
          </a:lstStyle>
          <a:p>
            <a:pPr lvl="0"/>
            <a:r>
              <a:rPr lang="en-GB" dirty="0"/>
              <a:t>[Areas of expertise]</a:t>
            </a:r>
          </a:p>
        </p:txBody>
      </p:sp>
      <p:cxnSp>
        <p:nvCxnSpPr>
          <p:cNvPr id="13" name="TWBar">
            <a:extLst>
              <a:ext uri="{FF2B5EF4-FFF2-40B4-BE49-F238E27FC236}">
                <a16:creationId xmlns:a16="http://schemas.microsoft.com/office/drawing/2014/main" id="{6C43E6FD-AB40-48E5-ACD2-E65EC1786B20}"/>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19EDFC-2A73-4ECA-965E-82778BAAC117}"/>
              </a:ext>
            </a:extLst>
          </p:cNvPr>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409251980"/>
      </p:ext>
    </p:extLst>
  </p:cSld>
  <p:clrMapOvr>
    <a:masterClrMapping/>
  </p:clrMapOvr>
  <p:extLst>
    <p:ext uri="{DCECCB84-F9BA-43D5-87BE-67443E8EF086}">
      <p15:sldGuideLst xmlns:p15="http://schemas.microsoft.com/office/powerpoint/2012/main">
        <p15:guide id="1" pos="5873">
          <p15:clr>
            <a:srgbClr val="FBAE40"/>
          </p15:clr>
        </p15:guide>
        <p15:guide id="2" pos="68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 2x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16" name="ColouredBanner4">
            <a:extLst>
              <a:ext uri="{FF2B5EF4-FFF2-40B4-BE49-F238E27FC236}">
                <a16:creationId xmlns:a16="http://schemas.microsoft.com/office/drawing/2014/main" id="{730EEEE9-506D-4FB8-A87F-F76103D95504}"/>
              </a:ext>
            </a:extLst>
          </p:cNvPr>
          <p:cNvSpPr>
            <a:spLocks noGrp="1"/>
          </p:cNvSpPr>
          <p:nvPr>
            <p:ph type="body" sz="quarter" idx="59"/>
          </p:nvPr>
        </p:nvSpPr>
        <p:spPr>
          <a:xfrm>
            <a:off x="6899884" y="5686244"/>
            <a:ext cx="1908000" cy="540000"/>
          </a:xfrm>
          <a:solidFill>
            <a:srgbClr val="FBDD40"/>
          </a:solidFill>
        </p:spPr>
        <p:txBody>
          <a:bodyPr/>
          <a:lstStyle>
            <a:lvl1pPr>
              <a:spcBef>
                <a:spcPts val="300"/>
              </a:spcBef>
              <a:spcAft>
                <a:spcPts val="900"/>
              </a:spcAft>
              <a:defRPr sz="600">
                <a:solidFill>
                  <a:srgbClr val="FBDD40"/>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33" name="NameInfo 4">
            <a:extLst>
              <a:ext uri="{FF2B5EF4-FFF2-40B4-BE49-F238E27FC236}">
                <a16:creationId xmlns:a16="http://schemas.microsoft.com/office/drawing/2014/main" id="{27B2ABF8-B790-40CB-9BEF-06A418008295}"/>
              </a:ext>
            </a:extLst>
          </p:cNvPr>
          <p:cNvSpPr>
            <a:spLocks noGrp="1"/>
          </p:cNvSpPr>
          <p:nvPr>
            <p:ph type="body" sz="quarter" idx="70" hasCustomPrompt="1"/>
          </p:nvPr>
        </p:nvSpPr>
        <p:spPr>
          <a:xfrm>
            <a:off x="9108000" y="51912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1" name="Contact Info 4">
            <a:extLst>
              <a:ext uri="{FF2B5EF4-FFF2-40B4-BE49-F238E27FC236}">
                <a16:creationId xmlns:a16="http://schemas.microsoft.com/office/drawing/2014/main" id="{74282D5C-90A5-490D-AE60-391985FA0535}"/>
              </a:ext>
            </a:extLst>
          </p:cNvPr>
          <p:cNvSpPr>
            <a:spLocks noGrp="1"/>
          </p:cNvSpPr>
          <p:nvPr>
            <p:ph type="body" sz="quarter" idx="69" hasCustomPrompt="1"/>
          </p:nvPr>
        </p:nvSpPr>
        <p:spPr>
          <a:xfrm>
            <a:off x="9144000" y="58392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21" name="Picture 4">
            <a:extLst>
              <a:ext uri="{FF2B5EF4-FFF2-40B4-BE49-F238E27FC236}">
                <a16:creationId xmlns:a16="http://schemas.microsoft.com/office/drawing/2014/main" id="{CADDAF2E-ABB3-4C10-ACFC-5466EC3CFA04}"/>
              </a:ext>
            </a:extLst>
          </p:cNvPr>
          <p:cNvSpPr>
            <a:spLocks noGrp="1"/>
          </p:cNvSpPr>
          <p:nvPr>
            <p:ph type="pic" sz="quarter" idx="62"/>
          </p:nvPr>
        </p:nvSpPr>
        <p:spPr>
          <a:xfrm>
            <a:off x="6900449" y="4318244"/>
            <a:ext cx="1908000" cy="1908000"/>
          </a:xfrm>
        </p:spPr>
        <p:txBody>
          <a:bodyPr/>
          <a:lstStyle/>
          <a:p>
            <a:r>
              <a:rPr lang="en-GB" dirty="0"/>
              <a:t>Click icon to add picture</a:t>
            </a:r>
          </a:p>
        </p:txBody>
      </p:sp>
      <p:sp>
        <p:nvSpPr>
          <p:cNvPr id="29" name="NameInfo 3">
            <a:extLst>
              <a:ext uri="{FF2B5EF4-FFF2-40B4-BE49-F238E27FC236}">
                <a16:creationId xmlns:a16="http://schemas.microsoft.com/office/drawing/2014/main" id="{F4D523A7-72A5-4D0F-B01A-46CE9BF69FA6}"/>
              </a:ext>
            </a:extLst>
          </p:cNvPr>
          <p:cNvSpPr>
            <a:spLocks noGrp="1"/>
          </p:cNvSpPr>
          <p:nvPr>
            <p:ph type="body" sz="quarter" idx="68" hasCustomPrompt="1"/>
          </p:nvPr>
        </p:nvSpPr>
        <p:spPr>
          <a:xfrm>
            <a:off x="2916000" y="5190951"/>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23" name="ColouredBanner3">
            <a:extLst>
              <a:ext uri="{FF2B5EF4-FFF2-40B4-BE49-F238E27FC236}">
                <a16:creationId xmlns:a16="http://schemas.microsoft.com/office/drawing/2014/main" id="{A787B1DF-B0CB-4ED6-B859-8E87190919E8}"/>
              </a:ext>
            </a:extLst>
          </p:cNvPr>
          <p:cNvSpPr>
            <a:spLocks noGrp="1"/>
          </p:cNvSpPr>
          <p:nvPr>
            <p:ph type="body" sz="quarter" idx="63"/>
          </p:nvPr>
        </p:nvSpPr>
        <p:spPr>
          <a:xfrm>
            <a:off x="723806" y="5686244"/>
            <a:ext cx="1908000" cy="540000"/>
          </a:xfrm>
          <a:solidFill>
            <a:schemeClr val="bg2"/>
          </a:solidFill>
        </p:spPr>
        <p:txBody>
          <a:bodyPr/>
          <a:lstStyle>
            <a:lvl1pPr>
              <a:spcBef>
                <a:spcPts val="300"/>
              </a:spcBef>
              <a:spcAft>
                <a:spcPts val="900"/>
              </a:spcAft>
              <a:defRPr sz="600">
                <a:solidFill>
                  <a:schemeClr val="bg2"/>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28" name="Contact Info 3">
            <a:extLst>
              <a:ext uri="{FF2B5EF4-FFF2-40B4-BE49-F238E27FC236}">
                <a16:creationId xmlns:a16="http://schemas.microsoft.com/office/drawing/2014/main" id="{ABE0F230-C002-4C08-A4CE-EF668DB70A86}"/>
              </a:ext>
            </a:extLst>
          </p:cNvPr>
          <p:cNvSpPr>
            <a:spLocks noGrp="1"/>
          </p:cNvSpPr>
          <p:nvPr>
            <p:ph type="body" sz="quarter" idx="67" hasCustomPrompt="1"/>
          </p:nvPr>
        </p:nvSpPr>
        <p:spPr>
          <a:xfrm>
            <a:off x="2916000" y="5838951"/>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26" name="Picture 3">
            <a:extLst>
              <a:ext uri="{FF2B5EF4-FFF2-40B4-BE49-F238E27FC236}">
                <a16:creationId xmlns:a16="http://schemas.microsoft.com/office/drawing/2014/main" id="{D1F50E26-9303-4207-A653-01C3D27AB2C6}"/>
              </a:ext>
            </a:extLst>
          </p:cNvPr>
          <p:cNvSpPr>
            <a:spLocks noGrp="1"/>
          </p:cNvSpPr>
          <p:nvPr>
            <p:ph type="pic" sz="quarter" idx="66"/>
          </p:nvPr>
        </p:nvSpPr>
        <p:spPr>
          <a:xfrm>
            <a:off x="724371" y="4318519"/>
            <a:ext cx="1908000" cy="1908000"/>
          </a:xfrm>
        </p:spPr>
        <p:txBody>
          <a:bodyPr/>
          <a:lstStyle/>
          <a:p>
            <a:r>
              <a:rPr lang="en-GB" dirty="0"/>
              <a:t>Click icon to add picture</a:t>
            </a:r>
          </a:p>
        </p:txBody>
      </p:sp>
      <p:sp>
        <p:nvSpPr>
          <p:cNvPr id="27" name="ColouredBanner2">
            <a:extLst>
              <a:ext uri="{FF2B5EF4-FFF2-40B4-BE49-F238E27FC236}">
                <a16:creationId xmlns:a16="http://schemas.microsoft.com/office/drawing/2014/main" id="{EECE6AF5-4EE1-4C79-A678-6A1EF6104658}"/>
              </a:ext>
            </a:extLst>
          </p:cNvPr>
          <p:cNvSpPr>
            <a:spLocks noGrp="1"/>
          </p:cNvSpPr>
          <p:nvPr>
            <p:ph type="body" sz="quarter" idx="51"/>
          </p:nvPr>
        </p:nvSpPr>
        <p:spPr>
          <a:xfrm>
            <a:off x="6899884" y="3364794"/>
            <a:ext cx="1908000" cy="540000"/>
          </a:xfrm>
          <a:solidFill>
            <a:srgbClr val="141B4D"/>
          </a:solidFill>
        </p:spPr>
        <p:txBody>
          <a:bodyPr/>
          <a:lstStyle>
            <a:lvl1pPr>
              <a:spcBef>
                <a:spcPts val="300"/>
              </a:spcBef>
              <a:spcAft>
                <a:spcPts val="900"/>
              </a:spcAft>
              <a:defRPr sz="600">
                <a:solidFill>
                  <a:srgbClr val="141B4D"/>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22" name="Contact Info 2">
            <a:extLst>
              <a:ext uri="{FF2B5EF4-FFF2-40B4-BE49-F238E27FC236}">
                <a16:creationId xmlns:a16="http://schemas.microsoft.com/office/drawing/2014/main" id="{9D93E7D9-C4A9-4BCA-9A74-C1A8EE2D6238}"/>
              </a:ext>
            </a:extLst>
          </p:cNvPr>
          <p:cNvSpPr>
            <a:spLocks noGrp="1"/>
          </p:cNvSpPr>
          <p:nvPr>
            <p:ph type="body" sz="quarter" idx="58" hasCustomPrompt="1"/>
          </p:nvPr>
        </p:nvSpPr>
        <p:spPr>
          <a:xfrm>
            <a:off x="910646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20" name="NameInfo 2">
            <a:extLst>
              <a:ext uri="{FF2B5EF4-FFF2-40B4-BE49-F238E27FC236}">
                <a16:creationId xmlns:a16="http://schemas.microsoft.com/office/drawing/2014/main" id="{A2B4CF96-CB60-4718-A6EE-0023E506A03D}"/>
              </a:ext>
            </a:extLst>
          </p:cNvPr>
          <p:cNvSpPr>
            <a:spLocks noGrp="1"/>
          </p:cNvSpPr>
          <p:nvPr>
            <p:ph type="body" sz="quarter" idx="57" hasCustomPrompt="1"/>
          </p:nvPr>
        </p:nvSpPr>
        <p:spPr>
          <a:xfrm>
            <a:off x="9108000" y="2844000"/>
            <a:ext cx="3622675" cy="540000"/>
          </a:xfrm>
        </p:spPr>
        <p:txBody>
          <a:bodyPr/>
          <a:lstStyle>
            <a:lvl1pPr>
              <a:spcAft>
                <a:spcPts val="0"/>
              </a:spcAft>
              <a:defRPr sz="1600" b="1" i="0"/>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0" name="Picture 2">
            <a:extLst>
              <a:ext uri="{FF2B5EF4-FFF2-40B4-BE49-F238E27FC236}">
                <a16:creationId xmlns:a16="http://schemas.microsoft.com/office/drawing/2014/main" id="{269052DF-F8EC-4EFD-8D76-4A2D31BCB00B}"/>
              </a:ext>
            </a:extLst>
          </p:cNvPr>
          <p:cNvSpPr>
            <a:spLocks noGrp="1"/>
          </p:cNvSpPr>
          <p:nvPr>
            <p:ph type="pic" sz="quarter" idx="54"/>
          </p:nvPr>
        </p:nvSpPr>
        <p:spPr>
          <a:xfrm>
            <a:off x="6900449" y="1996794"/>
            <a:ext cx="1908000" cy="1908000"/>
          </a:xfrm>
        </p:spPr>
        <p:txBody>
          <a:bodyPr/>
          <a:lstStyle/>
          <a:p>
            <a:r>
              <a:rPr lang="en-GB" dirty="0"/>
              <a:t>Click icon to add picture</a:t>
            </a:r>
          </a:p>
        </p:txBody>
      </p:sp>
      <p:sp>
        <p:nvSpPr>
          <p:cNvPr id="32" name="ColouredBanner1">
            <a:extLst>
              <a:ext uri="{FF2B5EF4-FFF2-40B4-BE49-F238E27FC236}">
                <a16:creationId xmlns:a16="http://schemas.microsoft.com/office/drawing/2014/main" id="{6F3CCDAD-A515-4F0F-AD4F-070240F4CD7D}"/>
              </a:ext>
            </a:extLst>
          </p:cNvPr>
          <p:cNvSpPr>
            <a:spLocks noGrp="1"/>
          </p:cNvSpPr>
          <p:nvPr>
            <p:ph type="body" sz="quarter" idx="45"/>
          </p:nvPr>
        </p:nvSpPr>
        <p:spPr>
          <a:xfrm>
            <a:off x="723806" y="3364794"/>
            <a:ext cx="1908000" cy="540000"/>
          </a:xfrm>
          <a:solidFill>
            <a:srgbClr val="00C389"/>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7" name="Contact Info 1">
            <a:extLst>
              <a:ext uri="{FF2B5EF4-FFF2-40B4-BE49-F238E27FC236}">
                <a16:creationId xmlns:a16="http://schemas.microsoft.com/office/drawing/2014/main" id="{E3A26CAE-491A-4404-BFFC-784B29CCAB85}"/>
              </a:ext>
            </a:extLst>
          </p:cNvPr>
          <p:cNvSpPr>
            <a:spLocks noGrp="1"/>
          </p:cNvSpPr>
          <p:nvPr>
            <p:ph type="body" sz="quarter" idx="56" hasCustomPrompt="1"/>
          </p:nvPr>
        </p:nvSpPr>
        <p:spPr>
          <a:xfrm>
            <a:off x="292791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5" name="NameInfo 1">
            <a:extLst>
              <a:ext uri="{FF2B5EF4-FFF2-40B4-BE49-F238E27FC236}">
                <a16:creationId xmlns:a16="http://schemas.microsoft.com/office/drawing/2014/main" id="{2A787BC8-3139-42B4-A4E6-B570046B46ED}"/>
              </a:ext>
            </a:extLst>
          </p:cNvPr>
          <p:cNvSpPr>
            <a:spLocks noGrp="1"/>
          </p:cNvSpPr>
          <p:nvPr>
            <p:ph type="body" sz="quarter" idx="55" hasCustomPrompt="1"/>
          </p:nvPr>
        </p:nvSpPr>
        <p:spPr>
          <a:xfrm>
            <a:off x="2916238" y="28440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24371" y="1997069"/>
            <a:ext cx="1908000" cy="1908000"/>
          </a:xfrm>
        </p:spPr>
        <p:txBody>
          <a:bodyPr/>
          <a:lstStyle/>
          <a:p>
            <a:r>
              <a:rPr lang="en-GB" dirty="0"/>
              <a:t>Click icon to add picture</a:t>
            </a:r>
          </a:p>
        </p:txBody>
      </p:sp>
      <p:sp>
        <p:nvSpPr>
          <p:cNvPr id="4" name="Title">
            <a:extLst>
              <a:ext uri="{FF2B5EF4-FFF2-40B4-BE49-F238E27FC236}">
                <a16:creationId xmlns:a16="http://schemas.microsoft.com/office/drawing/2014/main" id="{3CC2B3E2-2832-46E0-B9FB-37123C77B306}"/>
              </a:ext>
            </a:extLst>
          </p:cNvPr>
          <p:cNvSpPr>
            <a:spLocks noGrp="1"/>
          </p:cNvSpPr>
          <p:nvPr>
            <p:ph type="title"/>
          </p:nvPr>
        </p:nvSpPr>
        <p:spPr/>
        <p:txBody>
          <a:bodyPr/>
          <a:lstStyle/>
          <a:p>
            <a:r>
              <a:rPr lang="en-GB" dirty="0"/>
              <a:t>Click to edit Master title style</a:t>
            </a:r>
          </a:p>
        </p:txBody>
      </p:sp>
      <p:cxnSp>
        <p:nvCxnSpPr>
          <p:cNvPr id="18" name="TWBar">
            <a:extLst>
              <a:ext uri="{FF2B5EF4-FFF2-40B4-BE49-F238E27FC236}">
                <a16:creationId xmlns:a16="http://schemas.microsoft.com/office/drawing/2014/main" id="{22B0EF6B-E4B5-4966-93D6-CD34E8CF30AF}"/>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319306"/>
      </p:ext>
    </p:extLst>
  </p:cSld>
  <p:clrMapOvr>
    <a:masterClrMapping/>
  </p:clrMapOvr>
  <p:extLst>
    <p:ext uri="{DCECCB84-F9BA-43D5-87BE-67443E8EF086}">
      <p15:sldGuideLst xmlns:p15="http://schemas.microsoft.com/office/powerpoint/2012/main">
        <p15:guide id="5" pos="4119">
          <p15:clr>
            <a:srgbClr val="FBAE40"/>
          </p15:clr>
        </p15:guide>
        <p15:guide id="6" pos="4347">
          <p15:clr>
            <a:srgbClr val="FBAE40"/>
          </p15:clr>
        </p15:guide>
        <p15:guide id="12" orient="horz" pos="2268">
          <p15:clr>
            <a:srgbClr val="FBAE40"/>
          </p15:clr>
        </p15:guide>
        <p15:guide id="13" orient="horz" pos="242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L CV 2x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16" name="ColouredBanner4">
            <a:extLst>
              <a:ext uri="{FF2B5EF4-FFF2-40B4-BE49-F238E27FC236}">
                <a16:creationId xmlns:a16="http://schemas.microsoft.com/office/drawing/2014/main" id="{730EEEE9-506D-4FB8-A87F-F76103D95504}"/>
              </a:ext>
            </a:extLst>
          </p:cNvPr>
          <p:cNvSpPr>
            <a:spLocks noGrp="1"/>
          </p:cNvSpPr>
          <p:nvPr>
            <p:ph type="body" sz="quarter" idx="59"/>
          </p:nvPr>
        </p:nvSpPr>
        <p:spPr>
          <a:xfrm>
            <a:off x="6899884" y="5686244"/>
            <a:ext cx="1908000" cy="540000"/>
          </a:xfrm>
          <a:solidFill>
            <a:srgbClr val="FBDD40"/>
          </a:solidFill>
        </p:spPr>
        <p:txBody>
          <a:bodyPr/>
          <a:lstStyle>
            <a:lvl1pPr>
              <a:spcBef>
                <a:spcPts val="300"/>
              </a:spcBef>
              <a:spcAft>
                <a:spcPts val="900"/>
              </a:spcAft>
              <a:defRPr sz="600">
                <a:solidFill>
                  <a:srgbClr val="FBDD40"/>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33" name="NameInfo 4">
            <a:extLst>
              <a:ext uri="{FF2B5EF4-FFF2-40B4-BE49-F238E27FC236}">
                <a16:creationId xmlns:a16="http://schemas.microsoft.com/office/drawing/2014/main" id="{27B2ABF8-B790-40CB-9BEF-06A418008295}"/>
              </a:ext>
            </a:extLst>
          </p:cNvPr>
          <p:cNvSpPr>
            <a:spLocks noGrp="1"/>
          </p:cNvSpPr>
          <p:nvPr>
            <p:ph type="body" sz="quarter" idx="70" hasCustomPrompt="1"/>
          </p:nvPr>
        </p:nvSpPr>
        <p:spPr>
          <a:xfrm>
            <a:off x="9108000" y="51912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1" name="Contact Info 4">
            <a:extLst>
              <a:ext uri="{FF2B5EF4-FFF2-40B4-BE49-F238E27FC236}">
                <a16:creationId xmlns:a16="http://schemas.microsoft.com/office/drawing/2014/main" id="{74282D5C-90A5-490D-AE60-391985FA0535}"/>
              </a:ext>
            </a:extLst>
          </p:cNvPr>
          <p:cNvSpPr>
            <a:spLocks noGrp="1"/>
          </p:cNvSpPr>
          <p:nvPr>
            <p:ph type="body" sz="quarter" idx="69" hasCustomPrompt="1"/>
          </p:nvPr>
        </p:nvSpPr>
        <p:spPr>
          <a:xfrm>
            <a:off x="9144000" y="58392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21" name="Picture 4">
            <a:extLst>
              <a:ext uri="{FF2B5EF4-FFF2-40B4-BE49-F238E27FC236}">
                <a16:creationId xmlns:a16="http://schemas.microsoft.com/office/drawing/2014/main" id="{CADDAF2E-ABB3-4C10-ACFC-5466EC3CFA04}"/>
              </a:ext>
            </a:extLst>
          </p:cNvPr>
          <p:cNvSpPr>
            <a:spLocks noGrp="1"/>
          </p:cNvSpPr>
          <p:nvPr>
            <p:ph type="pic" sz="quarter" idx="62"/>
          </p:nvPr>
        </p:nvSpPr>
        <p:spPr>
          <a:xfrm>
            <a:off x="6900449" y="4318244"/>
            <a:ext cx="1908000" cy="1908000"/>
          </a:xfrm>
        </p:spPr>
        <p:txBody>
          <a:bodyPr/>
          <a:lstStyle/>
          <a:p>
            <a:r>
              <a:rPr lang="en-GB" dirty="0"/>
              <a:t>Click icon to add picture</a:t>
            </a:r>
          </a:p>
        </p:txBody>
      </p:sp>
      <p:sp>
        <p:nvSpPr>
          <p:cNvPr id="29" name="NameInfo 3">
            <a:extLst>
              <a:ext uri="{FF2B5EF4-FFF2-40B4-BE49-F238E27FC236}">
                <a16:creationId xmlns:a16="http://schemas.microsoft.com/office/drawing/2014/main" id="{F4D523A7-72A5-4D0F-B01A-46CE9BF69FA6}"/>
              </a:ext>
            </a:extLst>
          </p:cNvPr>
          <p:cNvSpPr>
            <a:spLocks noGrp="1"/>
          </p:cNvSpPr>
          <p:nvPr>
            <p:ph type="body" sz="quarter" idx="68" hasCustomPrompt="1"/>
          </p:nvPr>
        </p:nvSpPr>
        <p:spPr>
          <a:xfrm>
            <a:off x="2916000" y="5190951"/>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23" name="ColouredBanner3">
            <a:extLst>
              <a:ext uri="{FF2B5EF4-FFF2-40B4-BE49-F238E27FC236}">
                <a16:creationId xmlns:a16="http://schemas.microsoft.com/office/drawing/2014/main" id="{A787B1DF-B0CB-4ED6-B859-8E87190919E8}"/>
              </a:ext>
            </a:extLst>
          </p:cNvPr>
          <p:cNvSpPr>
            <a:spLocks noGrp="1"/>
          </p:cNvSpPr>
          <p:nvPr>
            <p:ph type="body" sz="quarter" idx="63"/>
          </p:nvPr>
        </p:nvSpPr>
        <p:spPr>
          <a:xfrm>
            <a:off x="723806" y="5686244"/>
            <a:ext cx="1908000" cy="540000"/>
          </a:xfrm>
          <a:solidFill>
            <a:schemeClr val="bg2"/>
          </a:solidFill>
        </p:spPr>
        <p:txBody>
          <a:bodyPr/>
          <a:lstStyle>
            <a:lvl1pPr>
              <a:spcBef>
                <a:spcPts val="300"/>
              </a:spcBef>
              <a:spcAft>
                <a:spcPts val="900"/>
              </a:spcAft>
              <a:defRPr sz="600">
                <a:solidFill>
                  <a:schemeClr val="bg2"/>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28" name="Contact Info 3">
            <a:extLst>
              <a:ext uri="{FF2B5EF4-FFF2-40B4-BE49-F238E27FC236}">
                <a16:creationId xmlns:a16="http://schemas.microsoft.com/office/drawing/2014/main" id="{ABE0F230-C002-4C08-A4CE-EF668DB70A86}"/>
              </a:ext>
            </a:extLst>
          </p:cNvPr>
          <p:cNvSpPr>
            <a:spLocks noGrp="1"/>
          </p:cNvSpPr>
          <p:nvPr>
            <p:ph type="body" sz="quarter" idx="67" hasCustomPrompt="1"/>
          </p:nvPr>
        </p:nvSpPr>
        <p:spPr>
          <a:xfrm>
            <a:off x="2916000" y="5838951"/>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26" name="Picture 3">
            <a:extLst>
              <a:ext uri="{FF2B5EF4-FFF2-40B4-BE49-F238E27FC236}">
                <a16:creationId xmlns:a16="http://schemas.microsoft.com/office/drawing/2014/main" id="{D1F50E26-9303-4207-A653-01C3D27AB2C6}"/>
              </a:ext>
            </a:extLst>
          </p:cNvPr>
          <p:cNvSpPr>
            <a:spLocks noGrp="1"/>
          </p:cNvSpPr>
          <p:nvPr>
            <p:ph type="pic" sz="quarter" idx="66"/>
          </p:nvPr>
        </p:nvSpPr>
        <p:spPr>
          <a:xfrm>
            <a:off x="724371" y="4318519"/>
            <a:ext cx="1908000" cy="1908000"/>
          </a:xfrm>
        </p:spPr>
        <p:txBody>
          <a:bodyPr/>
          <a:lstStyle/>
          <a:p>
            <a:r>
              <a:rPr lang="en-GB" dirty="0"/>
              <a:t>Click icon to add picture</a:t>
            </a:r>
          </a:p>
        </p:txBody>
      </p:sp>
      <p:sp>
        <p:nvSpPr>
          <p:cNvPr id="27" name="ColouredBanner2">
            <a:extLst>
              <a:ext uri="{FF2B5EF4-FFF2-40B4-BE49-F238E27FC236}">
                <a16:creationId xmlns:a16="http://schemas.microsoft.com/office/drawing/2014/main" id="{EECE6AF5-4EE1-4C79-A678-6A1EF6104658}"/>
              </a:ext>
            </a:extLst>
          </p:cNvPr>
          <p:cNvSpPr>
            <a:spLocks noGrp="1"/>
          </p:cNvSpPr>
          <p:nvPr>
            <p:ph type="body" sz="quarter" idx="51"/>
          </p:nvPr>
        </p:nvSpPr>
        <p:spPr>
          <a:xfrm>
            <a:off x="6899884" y="3364794"/>
            <a:ext cx="1908000" cy="540000"/>
          </a:xfrm>
          <a:solidFill>
            <a:srgbClr val="141B4D"/>
          </a:solidFill>
        </p:spPr>
        <p:txBody>
          <a:bodyPr/>
          <a:lstStyle>
            <a:lvl1pPr>
              <a:spcBef>
                <a:spcPts val="300"/>
              </a:spcBef>
              <a:spcAft>
                <a:spcPts val="900"/>
              </a:spcAft>
              <a:defRPr sz="600">
                <a:solidFill>
                  <a:srgbClr val="141B4D"/>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22" name="Contact Info 2">
            <a:extLst>
              <a:ext uri="{FF2B5EF4-FFF2-40B4-BE49-F238E27FC236}">
                <a16:creationId xmlns:a16="http://schemas.microsoft.com/office/drawing/2014/main" id="{9D93E7D9-C4A9-4BCA-9A74-C1A8EE2D6238}"/>
              </a:ext>
            </a:extLst>
          </p:cNvPr>
          <p:cNvSpPr>
            <a:spLocks noGrp="1"/>
          </p:cNvSpPr>
          <p:nvPr>
            <p:ph type="body" sz="quarter" idx="58" hasCustomPrompt="1"/>
          </p:nvPr>
        </p:nvSpPr>
        <p:spPr>
          <a:xfrm>
            <a:off x="910646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a:p>
            <a:pPr lvl="1"/>
            <a:endParaRPr lang="en-GB" dirty="0"/>
          </a:p>
        </p:txBody>
      </p:sp>
      <p:sp>
        <p:nvSpPr>
          <p:cNvPr id="20" name="NameInfo 2">
            <a:extLst>
              <a:ext uri="{FF2B5EF4-FFF2-40B4-BE49-F238E27FC236}">
                <a16:creationId xmlns:a16="http://schemas.microsoft.com/office/drawing/2014/main" id="{A2B4CF96-CB60-4718-A6EE-0023E506A03D}"/>
              </a:ext>
            </a:extLst>
          </p:cNvPr>
          <p:cNvSpPr>
            <a:spLocks noGrp="1"/>
          </p:cNvSpPr>
          <p:nvPr>
            <p:ph type="body" sz="quarter" idx="57" hasCustomPrompt="1"/>
          </p:nvPr>
        </p:nvSpPr>
        <p:spPr>
          <a:xfrm>
            <a:off x="9108000" y="2844000"/>
            <a:ext cx="3622675" cy="540000"/>
          </a:xfrm>
        </p:spPr>
        <p:txBody>
          <a:bodyPr/>
          <a:lstStyle>
            <a:lvl1pPr>
              <a:spcAft>
                <a:spcPts val="0"/>
              </a:spcAft>
              <a:defRPr sz="1600" b="1" i="0"/>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0" name="Picture 2">
            <a:extLst>
              <a:ext uri="{FF2B5EF4-FFF2-40B4-BE49-F238E27FC236}">
                <a16:creationId xmlns:a16="http://schemas.microsoft.com/office/drawing/2014/main" id="{269052DF-F8EC-4EFD-8D76-4A2D31BCB00B}"/>
              </a:ext>
            </a:extLst>
          </p:cNvPr>
          <p:cNvSpPr>
            <a:spLocks noGrp="1"/>
          </p:cNvSpPr>
          <p:nvPr>
            <p:ph type="pic" sz="quarter" idx="54"/>
          </p:nvPr>
        </p:nvSpPr>
        <p:spPr>
          <a:xfrm>
            <a:off x="6900449" y="1996794"/>
            <a:ext cx="1908000" cy="1908000"/>
          </a:xfrm>
        </p:spPr>
        <p:txBody>
          <a:bodyPr/>
          <a:lstStyle/>
          <a:p>
            <a:r>
              <a:rPr lang="en-GB" dirty="0"/>
              <a:t>Click icon to add picture</a:t>
            </a:r>
          </a:p>
        </p:txBody>
      </p:sp>
      <p:sp>
        <p:nvSpPr>
          <p:cNvPr id="32" name="ColouredBanner1">
            <a:extLst>
              <a:ext uri="{FF2B5EF4-FFF2-40B4-BE49-F238E27FC236}">
                <a16:creationId xmlns:a16="http://schemas.microsoft.com/office/drawing/2014/main" id="{6F3CCDAD-A515-4F0F-AD4F-070240F4CD7D}"/>
              </a:ext>
            </a:extLst>
          </p:cNvPr>
          <p:cNvSpPr>
            <a:spLocks noGrp="1"/>
          </p:cNvSpPr>
          <p:nvPr>
            <p:ph type="body" sz="quarter" idx="45"/>
          </p:nvPr>
        </p:nvSpPr>
        <p:spPr>
          <a:xfrm>
            <a:off x="723806" y="3364794"/>
            <a:ext cx="1908000" cy="540000"/>
          </a:xfrm>
          <a:solidFill>
            <a:srgbClr val="00C389"/>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7" name="Contact Info 1">
            <a:extLst>
              <a:ext uri="{FF2B5EF4-FFF2-40B4-BE49-F238E27FC236}">
                <a16:creationId xmlns:a16="http://schemas.microsoft.com/office/drawing/2014/main" id="{E3A26CAE-491A-4404-BFFC-784B29CCAB85}"/>
              </a:ext>
            </a:extLst>
          </p:cNvPr>
          <p:cNvSpPr>
            <a:spLocks noGrp="1"/>
          </p:cNvSpPr>
          <p:nvPr>
            <p:ph type="body" sz="quarter" idx="56" hasCustomPrompt="1"/>
          </p:nvPr>
        </p:nvSpPr>
        <p:spPr>
          <a:xfrm>
            <a:off x="292791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a:p>
            <a:pPr lvl="1"/>
            <a:endParaRPr lang="en-GB" dirty="0"/>
          </a:p>
        </p:txBody>
      </p:sp>
      <p:sp>
        <p:nvSpPr>
          <p:cNvPr id="5" name="NameInfo 1">
            <a:extLst>
              <a:ext uri="{FF2B5EF4-FFF2-40B4-BE49-F238E27FC236}">
                <a16:creationId xmlns:a16="http://schemas.microsoft.com/office/drawing/2014/main" id="{2A787BC8-3139-42B4-A4E6-B570046B46ED}"/>
              </a:ext>
            </a:extLst>
          </p:cNvPr>
          <p:cNvSpPr>
            <a:spLocks noGrp="1"/>
          </p:cNvSpPr>
          <p:nvPr>
            <p:ph type="body" sz="quarter" idx="55" hasCustomPrompt="1"/>
          </p:nvPr>
        </p:nvSpPr>
        <p:spPr>
          <a:xfrm>
            <a:off x="2916238" y="28440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a:p>
            <a:pPr lvl="1"/>
            <a:endParaRPr lang="en-GB" dirty="0"/>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24371" y="1997069"/>
            <a:ext cx="1908000" cy="1908000"/>
          </a:xfrm>
        </p:spPr>
        <p:txBody>
          <a:bodyPr/>
          <a:lstStyle/>
          <a:p>
            <a:r>
              <a:rPr lang="en-GB" dirty="0"/>
              <a:t>Click icon to add picture</a:t>
            </a:r>
          </a:p>
        </p:txBody>
      </p:sp>
      <p:sp>
        <p:nvSpPr>
          <p:cNvPr id="4" name="Title">
            <a:extLst>
              <a:ext uri="{FF2B5EF4-FFF2-40B4-BE49-F238E27FC236}">
                <a16:creationId xmlns:a16="http://schemas.microsoft.com/office/drawing/2014/main" id="{3CC2B3E2-2832-46E0-B9FB-37123C77B306}"/>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24" name="TWBar">
            <a:extLst>
              <a:ext uri="{FF2B5EF4-FFF2-40B4-BE49-F238E27FC236}">
                <a16:creationId xmlns:a16="http://schemas.microsoft.com/office/drawing/2014/main" id="{FB7B77A9-8A22-4DAA-8352-21870834FDCC}"/>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841452"/>
      </p:ext>
    </p:extLst>
  </p:cSld>
  <p:clrMapOvr>
    <a:masterClrMapping/>
  </p:clrMapOvr>
  <p:extLst>
    <p:ext uri="{DCECCB84-F9BA-43D5-87BE-67443E8EF086}">
      <p15:sldGuideLst xmlns:p15="http://schemas.microsoft.com/office/powerpoint/2012/main">
        <p15:guide id="5" pos="4119">
          <p15:clr>
            <a:srgbClr val="FBAE40"/>
          </p15:clr>
        </p15:guide>
        <p15:guide id="6" pos="4347">
          <p15:clr>
            <a:srgbClr val="FBAE40"/>
          </p15:clr>
        </p15:guide>
        <p15:guide id="12" orient="horz" pos="2268">
          <p15:clr>
            <a:srgbClr val="FBAE40"/>
          </p15:clr>
        </p15:guide>
        <p15:guide id="13" orient="horz" pos="242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6C2DE4C6-2A61-4D8F-9B4F-6F012B5D9B04}"/>
              </a:ext>
            </a:extLst>
          </p:cNvPr>
          <p:cNvSpPr/>
          <p:nvPr userDrawn="1"/>
        </p:nvSpPr>
        <p:spPr>
          <a:xfrm>
            <a:off x="93708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buFont typeface="Arial" panose="020B0604020202020204" pitchFamily="34" charset="0"/>
              <a:buNone/>
              <a:defRPr/>
            </a:pPr>
            <a:endParaRPr lang="en-GB" sz="1100" dirty="0" err="1">
              <a:solidFill>
                <a:schemeClr val="bg1"/>
              </a:solidFill>
            </a:endParaRPr>
          </a:p>
        </p:txBody>
      </p:sp>
      <p:sp>
        <p:nvSpPr>
          <p:cNvPr id="6" name="Footer">
            <a:extLst>
              <a:ext uri="{FF2B5EF4-FFF2-40B4-BE49-F238E27FC236}">
                <a16:creationId xmlns:a16="http://schemas.microsoft.com/office/drawing/2014/main" id="{E7751AC5-1FEF-4DB6-8E2A-72EC41BD8A39}"/>
              </a:ext>
            </a:extLst>
          </p:cNvPr>
          <p:cNvSpPr>
            <a:spLocks noGrp="1"/>
          </p:cNvSpPr>
          <p:nvPr>
            <p:ph type="ftr" sz="quarter" idx="19"/>
          </p:nvPr>
        </p:nvSpPr>
        <p:spPr>
          <a:xfrm>
            <a:off x="0" y="6948000"/>
            <a:ext cx="8568000" cy="180000"/>
          </a:xfrm>
        </p:spPr>
        <p:txBody>
          <a:bodyPr/>
          <a:lstStyle/>
          <a:p>
            <a:r>
              <a:rPr lang="en-GB" dirty="0"/>
              <a:t>Private and confidential</a:t>
            </a:r>
          </a:p>
        </p:txBody>
      </p:sp>
      <p:sp>
        <p:nvSpPr>
          <p:cNvPr id="8" name="Slide Number">
            <a:extLst>
              <a:ext uri="{FF2B5EF4-FFF2-40B4-BE49-F238E27FC236}">
                <a16:creationId xmlns:a16="http://schemas.microsoft.com/office/drawing/2014/main" id="{003958EA-F4FB-49ED-AD32-1AFE626DBBF5}"/>
              </a:ext>
            </a:extLst>
          </p:cNvPr>
          <p:cNvSpPr>
            <a:spLocks noGrp="1"/>
          </p:cNvSpPr>
          <p:nvPr>
            <p:ph type="sldNum" sz="quarter" idx="20"/>
          </p:nvPr>
        </p:nvSpPr>
        <p:spPr/>
        <p:txBody>
          <a:bodyPr/>
          <a:lstStyle>
            <a:lvl1pPr>
              <a:defRPr>
                <a:solidFill>
                  <a:schemeClr val="bg1"/>
                </a:solidFill>
              </a:defRPr>
            </a:lvl1pPr>
          </a:lstStyle>
          <a:p>
            <a:fld id="{D8ADDC3C-4EB0-4059-8B7C-A756E30D0F5F}" type="slidenum">
              <a:rPr lang="en-GB" smtClean="0"/>
              <a:pPr/>
              <a:t>‹#›</a:t>
            </a:fld>
            <a:endParaRPr lang="en-GB" dirty="0"/>
          </a:p>
        </p:txBody>
      </p:sp>
      <p:pic>
        <p:nvPicPr>
          <p:cNvPr id="11" name="NewSlide_QuoteMark" hidden="1">
            <a:extLst>
              <a:ext uri="{FF2B5EF4-FFF2-40B4-BE49-F238E27FC236}">
                <a16:creationId xmlns:a16="http://schemas.microsoft.com/office/drawing/2014/main" id="{40BED9FC-F66E-4F2E-B93C-ED6B55B32EE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2" y="4888965"/>
            <a:ext cx="18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1"/>
          <p:cNvSpPr>
            <a:spLocks noGrp="1"/>
          </p:cNvSpPr>
          <p:nvPr>
            <p:ph type="pic" sz="quarter" idx="15"/>
          </p:nvPr>
        </p:nvSpPr>
        <p:spPr>
          <a:xfrm>
            <a:off x="9370800" y="180000"/>
            <a:ext cx="3888000" cy="3888000"/>
          </a:xfrm>
        </p:spPr>
        <p:txBody>
          <a:bodyPr/>
          <a:lstStyle/>
          <a:p>
            <a:pPr lvl="0"/>
            <a:r>
              <a:rPr lang="en-GB" noProof="0" dirty="0"/>
              <a:t>Click icon to add picture</a:t>
            </a:r>
          </a:p>
        </p:txBody>
      </p:sp>
      <p:sp>
        <p:nvSpPr>
          <p:cNvPr id="7" name="Content 1"/>
          <p:cNvSpPr>
            <a:spLocks noGrp="1"/>
          </p:cNvSpPr>
          <p:nvPr>
            <p:ph sz="quarter" idx="12"/>
          </p:nvPr>
        </p:nvSpPr>
        <p:spPr>
          <a:xfrm>
            <a:off x="720000" y="2015999"/>
            <a:ext cx="7874623" cy="453561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a:extLst>
              <a:ext uri="{FF2B5EF4-FFF2-40B4-BE49-F238E27FC236}">
                <a16:creationId xmlns:a16="http://schemas.microsoft.com/office/drawing/2014/main" id="{E22526DD-9EE3-47AC-BCD1-4CB50145500B}"/>
              </a:ext>
            </a:extLst>
          </p:cNvPr>
          <p:cNvSpPr>
            <a:spLocks noGrp="1"/>
          </p:cNvSpPr>
          <p:nvPr>
            <p:ph type="title"/>
          </p:nvPr>
        </p:nvSpPr>
        <p:spPr>
          <a:xfrm>
            <a:off x="720000" y="648000"/>
            <a:ext cx="7920000" cy="486000"/>
          </a:xfrm>
        </p:spPr>
        <p:txBody>
          <a:bodyPr/>
          <a:lstStyle/>
          <a:p>
            <a:r>
              <a:rPr lang="en-GB" dirty="0"/>
              <a:t>Click to edit Master title style</a:t>
            </a:r>
          </a:p>
        </p:txBody>
      </p:sp>
      <p:cxnSp>
        <p:nvCxnSpPr>
          <p:cNvPr id="21" name="TWBar">
            <a:extLst>
              <a:ext uri="{FF2B5EF4-FFF2-40B4-BE49-F238E27FC236}">
                <a16:creationId xmlns:a16="http://schemas.microsoft.com/office/drawing/2014/main" id="{776257FA-E192-4994-BBF2-87698BB7784C}"/>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NameInfo 1">
            <a:extLst>
              <a:ext uri="{FF2B5EF4-FFF2-40B4-BE49-F238E27FC236}">
                <a16:creationId xmlns:a16="http://schemas.microsoft.com/office/drawing/2014/main" id="{10DD40A4-CDE7-440D-9203-85C155A93205}"/>
              </a:ext>
            </a:extLst>
          </p:cNvPr>
          <p:cNvSpPr>
            <a:spLocks noGrp="1"/>
          </p:cNvSpPr>
          <p:nvPr>
            <p:ph type="body" sz="quarter" idx="46" hasCustomPrompt="1"/>
          </p:nvPr>
        </p:nvSpPr>
        <p:spPr>
          <a:xfrm>
            <a:off x="9648000" y="4288187"/>
            <a:ext cx="3342788" cy="720000"/>
          </a:xfrm>
        </p:spPr>
        <p:txBody>
          <a:bodyPr/>
          <a:lstStyle>
            <a:lvl1pPr>
              <a:spcAft>
                <a:spcPts val="0"/>
              </a:spcAft>
              <a:defRPr sz="2000">
                <a:solidFill>
                  <a:schemeClr val="bg1"/>
                </a:solidFill>
              </a:defRPr>
            </a:lvl1pPr>
            <a:lvl2pPr>
              <a:spcBef>
                <a:spcPts val="0"/>
              </a:spcBef>
              <a:spcAft>
                <a:spcPts val="0"/>
              </a:spcAft>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[Name (style: heading)]</a:t>
            </a:r>
          </a:p>
          <a:p>
            <a:pPr lvl="0"/>
            <a:r>
              <a:rPr lang="en-GB" dirty="0"/>
              <a:t>[Job title (style: normal)]</a:t>
            </a:r>
          </a:p>
        </p:txBody>
      </p:sp>
      <p:sp>
        <p:nvSpPr>
          <p:cNvPr id="22" name="ContactInfo 1">
            <a:extLst>
              <a:ext uri="{FF2B5EF4-FFF2-40B4-BE49-F238E27FC236}">
                <a16:creationId xmlns:a16="http://schemas.microsoft.com/office/drawing/2014/main" id="{17803C07-4492-4AB2-8124-63C518DE1DD0}"/>
              </a:ext>
            </a:extLst>
          </p:cNvPr>
          <p:cNvSpPr>
            <a:spLocks noGrp="1"/>
          </p:cNvSpPr>
          <p:nvPr>
            <p:ph type="body" sz="quarter" idx="47" hasCustomPrompt="1"/>
          </p:nvPr>
        </p:nvSpPr>
        <p:spPr>
          <a:xfrm>
            <a:off x="9647999" y="5116187"/>
            <a:ext cx="3343757" cy="675422"/>
          </a:xfrm>
        </p:spPr>
        <p:txBody>
          <a:bodyPr/>
          <a:lstStyle>
            <a:lvl1pPr>
              <a:spcAft>
                <a:spcPts val="0"/>
              </a:spcAft>
              <a:defRPr sz="1600">
                <a:solidFill>
                  <a:schemeClr val="bg1"/>
                </a:solidFill>
              </a:defRPr>
            </a:lvl1pPr>
            <a:lvl2pPr>
              <a:spcBef>
                <a:spcPts val="0"/>
              </a:spcBef>
              <a:spcAft>
                <a:spcPts val="0"/>
              </a:spcAft>
              <a:defRPr sz="1600">
                <a:solidFill>
                  <a:schemeClr val="bg1"/>
                </a:solidFill>
              </a:defRPr>
            </a:lvl2pPr>
            <a:lvl3pPr>
              <a:spcAft>
                <a:spcPts val="0"/>
              </a:spcAft>
              <a:defRPr sz="1600">
                <a:solidFill>
                  <a:schemeClr val="bg1"/>
                </a:solidFill>
              </a:defRPr>
            </a:lvl3pPr>
            <a:lvl4pPr>
              <a:spcAft>
                <a:spcPts val="0"/>
              </a:spcAft>
              <a:defRPr sz="1600">
                <a:solidFill>
                  <a:schemeClr val="bg1"/>
                </a:solidFill>
              </a:defRPr>
            </a:lvl4pPr>
            <a:lvl5pPr>
              <a:spcAft>
                <a:spcPts val="0"/>
              </a:spcAft>
              <a:defRPr sz="1600">
                <a:solidFill>
                  <a:schemeClr val="bg1"/>
                </a:solidFill>
              </a:defRPr>
            </a:lvl5pPr>
          </a:lstStyle>
          <a:p>
            <a:pPr lvl="0"/>
            <a:r>
              <a:rPr lang="en-GB" dirty="0"/>
              <a:t>[Area of expertise]</a:t>
            </a:r>
          </a:p>
        </p:txBody>
      </p:sp>
    </p:spTree>
    <p:extLst>
      <p:ext uri="{BB962C8B-B14F-4D97-AF65-F5344CB8AC3E}">
        <p14:creationId xmlns:p14="http://schemas.microsoft.com/office/powerpoint/2010/main" val="1519676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L CV">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6C2DE4C6-2A61-4D8F-9B4F-6F012B5D9B04}"/>
              </a:ext>
            </a:extLst>
          </p:cNvPr>
          <p:cNvSpPr/>
          <p:nvPr userDrawn="1"/>
        </p:nvSpPr>
        <p:spPr>
          <a:xfrm>
            <a:off x="93708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buFont typeface="Arial" panose="020B0604020202020204" pitchFamily="34" charset="0"/>
              <a:buNone/>
              <a:defRPr/>
            </a:pPr>
            <a:endParaRPr lang="en-GB" sz="1100" dirty="0" err="1">
              <a:solidFill>
                <a:schemeClr val="bg1"/>
              </a:solidFill>
            </a:endParaRPr>
          </a:p>
        </p:txBody>
      </p:sp>
      <p:sp>
        <p:nvSpPr>
          <p:cNvPr id="6" name="Footer">
            <a:extLst>
              <a:ext uri="{FF2B5EF4-FFF2-40B4-BE49-F238E27FC236}">
                <a16:creationId xmlns:a16="http://schemas.microsoft.com/office/drawing/2014/main" id="{E7751AC5-1FEF-4DB6-8E2A-72EC41BD8A39}"/>
              </a:ext>
            </a:extLst>
          </p:cNvPr>
          <p:cNvSpPr>
            <a:spLocks noGrp="1"/>
          </p:cNvSpPr>
          <p:nvPr>
            <p:ph type="ftr" sz="quarter" idx="19"/>
          </p:nvPr>
        </p:nvSpPr>
        <p:spPr>
          <a:xfrm>
            <a:off x="0" y="6948000"/>
            <a:ext cx="8568000" cy="180000"/>
          </a:xfrm>
        </p:spPr>
        <p:txBody>
          <a:bodyPr/>
          <a:lstStyle/>
          <a:p>
            <a:r>
              <a:rPr lang="en-GB" dirty="0"/>
              <a:t>Private and confidential</a:t>
            </a:r>
          </a:p>
        </p:txBody>
      </p:sp>
      <p:sp>
        <p:nvSpPr>
          <p:cNvPr id="8" name="Slide Number">
            <a:extLst>
              <a:ext uri="{FF2B5EF4-FFF2-40B4-BE49-F238E27FC236}">
                <a16:creationId xmlns:a16="http://schemas.microsoft.com/office/drawing/2014/main" id="{003958EA-F4FB-49ED-AD32-1AFE626DBBF5}"/>
              </a:ext>
            </a:extLst>
          </p:cNvPr>
          <p:cNvSpPr>
            <a:spLocks noGrp="1"/>
          </p:cNvSpPr>
          <p:nvPr>
            <p:ph type="sldNum" sz="quarter" idx="20"/>
          </p:nvPr>
        </p:nvSpPr>
        <p:spPr/>
        <p:txBody>
          <a:bodyPr/>
          <a:lstStyle>
            <a:lvl1pPr>
              <a:defRPr>
                <a:solidFill>
                  <a:schemeClr val="bg1"/>
                </a:solidFill>
              </a:defRPr>
            </a:lvl1pPr>
          </a:lstStyle>
          <a:p>
            <a:fld id="{D8ADDC3C-4EB0-4059-8B7C-A756E30D0F5F}" type="slidenum">
              <a:rPr lang="en-GB" smtClean="0"/>
              <a:pPr/>
              <a:t>‹#›</a:t>
            </a:fld>
            <a:endParaRPr lang="en-GB" dirty="0"/>
          </a:p>
        </p:txBody>
      </p:sp>
      <p:pic>
        <p:nvPicPr>
          <p:cNvPr id="11" name="NewSlide_QuoteMark" hidden="1">
            <a:extLst>
              <a:ext uri="{FF2B5EF4-FFF2-40B4-BE49-F238E27FC236}">
                <a16:creationId xmlns:a16="http://schemas.microsoft.com/office/drawing/2014/main" id="{40BED9FC-F66E-4F2E-B93C-ED6B55B32EE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2" y="4888965"/>
            <a:ext cx="18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1"/>
          <p:cNvSpPr>
            <a:spLocks noGrp="1"/>
          </p:cNvSpPr>
          <p:nvPr>
            <p:ph type="pic" sz="quarter" idx="15"/>
          </p:nvPr>
        </p:nvSpPr>
        <p:spPr>
          <a:xfrm>
            <a:off x="9370800" y="180000"/>
            <a:ext cx="3888000" cy="3888000"/>
          </a:xfrm>
        </p:spPr>
        <p:txBody>
          <a:bodyPr/>
          <a:lstStyle/>
          <a:p>
            <a:pPr lvl="0"/>
            <a:r>
              <a:rPr lang="en-GB" noProof="0" dirty="0"/>
              <a:t>Click icon to add picture</a:t>
            </a:r>
          </a:p>
        </p:txBody>
      </p:sp>
      <p:sp>
        <p:nvSpPr>
          <p:cNvPr id="7" name="Content 1"/>
          <p:cNvSpPr>
            <a:spLocks noGrp="1"/>
          </p:cNvSpPr>
          <p:nvPr>
            <p:ph sz="quarter" idx="12"/>
          </p:nvPr>
        </p:nvSpPr>
        <p:spPr>
          <a:xfrm>
            <a:off x="720000" y="2015999"/>
            <a:ext cx="7874623" cy="453561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a:extLst>
              <a:ext uri="{FF2B5EF4-FFF2-40B4-BE49-F238E27FC236}">
                <a16:creationId xmlns:a16="http://schemas.microsoft.com/office/drawing/2014/main" id="{E22526DD-9EE3-47AC-BCD1-4CB50145500B}"/>
              </a:ext>
            </a:extLst>
          </p:cNvPr>
          <p:cNvSpPr>
            <a:spLocks noGrp="1"/>
          </p:cNvSpPr>
          <p:nvPr>
            <p:ph type="title"/>
          </p:nvPr>
        </p:nvSpPr>
        <p:spPr>
          <a:xfrm>
            <a:off x="720000" y="648000"/>
            <a:ext cx="7920000" cy="936000"/>
          </a:xfrm>
        </p:spPr>
        <p:txBody>
          <a:bodyPr/>
          <a:lstStyle/>
          <a:p>
            <a:r>
              <a:rPr lang="en-GB" dirty="0"/>
              <a:t>Click to edit Master title style</a:t>
            </a:r>
          </a:p>
        </p:txBody>
      </p:sp>
      <p:sp>
        <p:nvSpPr>
          <p:cNvPr id="17" name="NameInfo 1">
            <a:extLst>
              <a:ext uri="{FF2B5EF4-FFF2-40B4-BE49-F238E27FC236}">
                <a16:creationId xmlns:a16="http://schemas.microsoft.com/office/drawing/2014/main" id="{10DD40A4-CDE7-440D-9203-85C155A93205}"/>
              </a:ext>
            </a:extLst>
          </p:cNvPr>
          <p:cNvSpPr>
            <a:spLocks noGrp="1"/>
          </p:cNvSpPr>
          <p:nvPr>
            <p:ph type="body" sz="quarter" idx="46" hasCustomPrompt="1"/>
          </p:nvPr>
        </p:nvSpPr>
        <p:spPr>
          <a:xfrm>
            <a:off x="9648000" y="4288187"/>
            <a:ext cx="3342788" cy="720000"/>
          </a:xfrm>
        </p:spPr>
        <p:txBody>
          <a:bodyPr/>
          <a:lstStyle>
            <a:lvl1pPr>
              <a:spcAft>
                <a:spcPts val="0"/>
              </a:spcAft>
              <a:defRPr sz="2000">
                <a:solidFill>
                  <a:schemeClr val="bg1"/>
                </a:solidFill>
              </a:defRPr>
            </a:lvl1pPr>
            <a:lvl2pPr>
              <a:spcBef>
                <a:spcPts val="0"/>
              </a:spcBef>
              <a:spcAft>
                <a:spcPts val="0"/>
              </a:spcAft>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[Name (style: heading)]</a:t>
            </a:r>
          </a:p>
          <a:p>
            <a:pPr lvl="0"/>
            <a:r>
              <a:rPr lang="en-GB" dirty="0"/>
              <a:t>[Job title (style: normal)]</a:t>
            </a:r>
          </a:p>
        </p:txBody>
      </p:sp>
      <p:sp>
        <p:nvSpPr>
          <p:cNvPr id="22" name="ContactInfo 1">
            <a:extLst>
              <a:ext uri="{FF2B5EF4-FFF2-40B4-BE49-F238E27FC236}">
                <a16:creationId xmlns:a16="http://schemas.microsoft.com/office/drawing/2014/main" id="{17803C07-4492-4AB2-8124-63C518DE1DD0}"/>
              </a:ext>
            </a:extLst>
          </p:cNvPr>
          <p:cNvSpPr>
            <a:spLocks noGrp="1"/>
          </p:cNvSpPr>
          <p:nvPr>
            <p:ph type="body" sz="quarter" idx="47" hasCustomPrompt="1"/>
          </p:nvPr>
        </p:nvSpPr>
        <p:spPr>
          <a:xfrm>
            <a:off x="9647999" y="5116187"/>
            <a:ext cx="3343757" cy="675422"/>
          </a:xfrm>
        </p:spPr>
        <p:txBody>
          <a:bodyPr/>
          <a:lstStyle>
            <a:lvl1pPr>
              <a:spcAft>
                <a:spcPts val="0"/>
              </a:spcAft>
              <a:defRPr sz="1600">
                <a:solidFill>
                  <a:schemeClr val="bg1"/>
                </a:solidFill>
              </a:defRPr>
            </a:lvl1pPr>
            <a:lvl2pPr>
              <a:spcBef>
                <a:spcPts val="0"/>
              </a:spcBef>
              <a:spcAft>
                <a:spcPts val="0"/>
              </a:spcAft>
              <a:defRPr sz="1600">
                <a:solidFill>
                  <a:schemeClr val="bg1"/>
                </a:solidFill>
              </a:defRPr>
            </a:lvl2pPr>
            <a:lvl3pPr>
              <a:spcAft>
                <a:spcPts val="0"/>
              </a:spcAft>
              <a:defRPr sz="1600">
                <a:solidFill>
                  <a:schemeClr val="bg1"/>
                </a:solidFill>
              </a:defRPr>
            </a:lvl3pPr>
            <a:lvl4pPr>
              <a:spcAft>
                <a:spcPts val="0"/>
              </a:spcAft>
              <a:defRPr sz="1600">
                <a:solidFill>
                  <a:schemeClr val="bg1"/>
                </a:solidFill>
              </a:defRPr>
            </a:lvl4pPr>
            <a:lvl5pPr>
              <a:spcAft>
                <a:spcPts val="0"/>
              </a:spcAft>
              <a:defRPr sz="1600">
                <a:solidFill>
                  <a:schemeClr val="bg1"/>
                </a:solidFill>
              </a:defRPr>
            </a:lvl5pPr>
          </a:lstStyle>
          <a:p>
            <a:pPr lvl="0"/>
            <a:r>
              <a:rPr lang="en-GB" dirty="0"/>
              <a:t>[Area of expertise]</a:t>
            </a:r>
          </a:p>
        </p:txBody>
      </p:sp>
      <p:cxnSp>
        <p:nvCxnSpPr>
          <p:cNvPr id="13" name="TWBar">
            <a:extLst>
              <a:ext uri="{FF2B5EF4-FFF2-40B4-BE49-F238E27FC236}">
                <a16:creationId xmlns:a16="http://schemas.microsoft.com/office/drawing/2014/main" id="{499C091C-8E95-45B3-A450-FA030C0E3E29}"/>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890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 Opt 1 - 1 line">
    <p:bg>
      <p:bgPr>
        <a:solidFill>
          <a:schemeClr val="bg1"/>
        </a:solidFill>
        <a:effectLst/>
      </p:bgPr>
    </p:bg>
    <p:spTree>
      <p:nvGrpSpPr>
        <p:cNvPr id="1" name=""/>
        <p:cNvGrpSpPr/>
        <p:nvPr/>
      </p:nvGrpSpPr>
      <p:grpSpPr>
        <a:xfrm>
          <a:off x="0" y="0"/>
          <a:ext cx="0" cy="0"/>
          <a:chOff x="0" y="0"/>
          <a:chExt cx="0" cy="0"/>
        </a:xfrm>
      </p:grpSpPr>
      <p:pic>
        <p:nvPicPr>
          <p:cNvPr id="3" name="FullPageImage">
            <a:extLst>
              <a:ext uri="{FF2B5EF4-FFF2-40B4-BE49-F238E27FC236}">
                <a16:creationId xmlns:a16="http://schemas.microsoft.com/office/drawing/2014/main" id="{504B170E-1063-4E00-9CB3-A41BB8C087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12" b="8712"/>
          <a:stretch/>
        </p:blipFill>
        <p:spPr>
          <a:xfrm>
            <a:off x="179999" y="179999"/>
            <a:ext cx="13078800" cy="7200001"/>
          </a:xfrm>
          <a:prstGeom prst="rect">
            <a:avLst/>
          </a:prstGeom>
        </p:spPr>
      </p:pic>
      <p:sp>
        <p:nvSpPr>
          <p:cNvPr id="16" name="TintCover">
            <a:extLst>
              <a:ext uri="{FF2B5EF4-FFF2-40B4-BE49-F238E27FC236}">
                <a16:creationId xmlns:a16="http://schemas.microsoft.com/office/drawing/2014/main" id="{388F6681-01FC-4F3D-96A8-D905F15CEFDF}"/>
              </a:ext>
            </a:extLst>
          </p:cNvPr>
          <p:cNvSpPr/>
          <p:nvPr userDrawn="1"/>
        </p:nvSpPr>
        <p:spPr>
          <a:xfrm>
            <a:off x="180000" y="179675"/>
            <a:ext cx="1070479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449624" y="2563795"/>
            <a:ext cx="1512000" cy="1008000"/>
          </a:xfrm>
        </p:spPr>
        <p:txBody>
          <a:bodyPr anchor="ctr" anchorCtr="0"/>
          <a:lstStyle>
            <a:lvl1pPr algn="r">
              <a:spcAft>
                <a:spcPts val="0"/>
              </a:spcAft>
              <a:defRPr sz="6600" b="1">
                <a:solidFill>
                  <a:schemeClr val="bg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2629044" y="3707962"/>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2629044" y="2844000"/>
            <a:ext cx="7738188" cy="486000"/>
          </a:xfrm>
        </p:spPr>
        <p:txBody>
          <a:bodyPr anchor="t" anchorCtr="0"/>
          <a:lstStyle>
            <a:lvl1pPr algn="l">
              <a:defRPr sz="3600">
                <a:solidFill>
                  <a:schemeClr val="bg1"/>
                </a:solidFill>
              </a:defRPr>
            </a:lvl1pPr>
          </a:lstStyle>
          <a:p>
            <a:r>
              <a:rPr lang="en-GB" dirty="0"/>
              <a:t>Click to edit Master title style</a:t>
            </a:r>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2323044" y="27720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37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 Opt 1 - 2 lines">
    <p:bg>
      <p:bgPr>
        <a:solidFill>
          <a:schemeClr val="bg1"/>
        </a:solidFill>
        <a:effectLst/>
      </p:bgPr>
    </p:bg>
    <p:spTree>
      <p:nvGrpSpPr>
        <p:cNvPr id="1" name=""/>
        <p:cNvGrpSpPr/>
        <p:nvPr/>
      </p:nvGrpSpPr>
      <p:grpSpPr>
        <a:xfrm>
          <a:off x="0" y="0"/>
          <a:ext cx="0" cy="0"/>
          <a:chOff x="0" y="0"/>
          <a:chExt cx="0" cy="0"/>
        </a:xfrm>
      </p:grpSpPr>
      <p:pic>
        <p:nvPicPr>
          <p:cNvPr id="3" name="FullPageImage">
            <a:extLst>
              <a:ext uri="{FF2B5EF4-FFF2-40B4-BE49-F238E27FC236}">
                <a16:creationId xmlns:a16="http://schemas.microsoft.com/office/drawing/2014/main" id="{2C9A24D4-C57F-4579-AD9A-F55442AE6D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12" b="8712"/>
          <a:stretch/>
        </p:blipFill>
        <p:spPr>
          <a:xfrm>
            <a:off x="179999" y="179999"/>
            <a:ext cx="13078800" cy="7200001"/>
          </a:xfrm>
          <a:prstGeom prst="rect">
            <a:avLst/>
          </a:prstGeom>
        </p:spPr>
      </p:pic>
      <p:sp>
        <p:nvSpPr>
          <p:cNvPr id="16" name="TintCover">
            <a:extLst>
              <a:ext uri="{FF2B5EF4-FFF2-40B4-BE49-F238E27FC236}">
                <a16:creationId xmlns:a16="http://schemas.microsoft.com/office/drawing/2014/main" id="{C477B97A-FE5C-45A9-BFD1-BA2CB64B114F}"/>
              </a:ext>
            </a:extLst>
          </p:cNvPr>
          <p:cNvSpPr/>
          <p:nvPr userDrawn="1"/>
        </p:nvSpPr>
        <p:spPr>
          <a:xfrm>
            <a:off x="180000" y="179673"/>
            <a:ext cx="1070479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449625" y="2814955"/>
            <a:ext cx="1512000" cy="1007875"/>
          </a:xfrm>
        </p:spPr>
        <p:txBody>
          <a:bodyPr anchor="ctr" anchorCtr="0"/>
          <a:lstStyle>
            <a:lvl1pPr algn="r">
              <a:spcAft>
                <a:spcPts val="0"/>
              </a:spcAft>
              <a:defRPr sz="6600" b="1">
                <a:solidFill>
                  <a:schemeClr val="bg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2629044" y="4212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2629044" y="2844000"/>
            <a:ext cx="7738188" cy="936000"/>
          </a:xfrm>
        </p:spPr>
        <p:txBody>
          <a:bodyPr anchor="t" anchorCtr="0"/>
          <a:lstStyle>
            <a:lvl1pPr algn="l">
              <a:defRPr sz="3600">
                <a:solidFill>
                  <a:schemeClr val="bg1"/>
                </a:solidFill>
              </a:defRPr>
            </a:lvl1pPr>
          </a:lstStyle>
          <a:p>
            <a:r>
              <a:rPr lang="en-GB" dirty="0"/>
              <a:t>Click to edit Master title style</a:t>
            </a:r>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2323044" y="2774625"/>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955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 Opt 2 -  1 line">
    <p:bg>
      <p:bgPr>
        <a:solidFill>
          <a:schemeClr val="bg1"/>
        </a:solidFill>
        <a:effectLst/>
      </p:bgPr>
    </p:bg>
    <p:spTree>
      <p:nvGrpSpPr>
        <p:cNvPr id="1" name=""/>
        <p:cNvGrpSpPr/>
        <p:nvPr/>
      </p:nvGrpSpPr>
      <p:grpSpPr>
        <a:xfrm>
          <a:off x="0" y="0"/>
          <a:ext cx="0" cy="0"/>
          <a:chOff x="0" y="0"/>
          <a:chExt cx="0" cy="0"/>
        </a:xfrm>
      </p:grpSpPr>
      <p:pic>
        <p:nvPicPr>
          <p:cNvPr id="3" name="HalfPageImage">
            <a:extLst>
              <a:ext uri="{FF2B5EF4-FFF2-40B4-BE49-F238E27FC236}">
                <a16:creationId xmlns:a16="http://schemas.microsoft.com/office/drawing/2014/main" id="{F055806C-3023-41AB-B24B-B9805D3352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000" r="32000"/>
          <a:stretch/>
        </p:blipFill>
        <p:spPr>
          <a:xfrm>
            <a:off x="179999" y="179999"/>
            <a:ext cx="3888001" cy="7200000"/>
          </a:xfrm>
          <a:prstGeom prst="rect">
            <a:avLst/>
          </a:prstGeom>
        </p:spPr>
      </p:pic>
      <p:sp>
        <p:nvSpPr>
          <p:cNvPr id="9" name="TintCover">
            <a:extLst>
              <a:ext uri="{FF2B5EF4-FFF2-40B4-BE49-F238E27FC236}">
                <a16:creationId xmlns:a16="http://schemas.microsoft.com/office/drawing/2014/main" id="{767A4C8C-64E9-4625-ABBD-A569533DAE8C}"/>
              </a:ext>
            </a:extLst>
          </p:cNvPr>
          <p:cNvSpPr/>
          <p:nvPr userDrawn="1"/>
        </p:nvSpPr>
        <p:spPr>
          <a:xfrm>
            <a:off x="180000" y="179673"/>
            <a:ext cx="388800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tx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3475447" y="2563200"/>
            <a:ext cx="1512000" cy="1008000"/>
          </a:xfrm>
        </p:spPr>
        <p:txBody>
          <a:bodyPr anchor="ctr" anchorCtr="0"/>
          <a:lstStyle>
            <a:lvl1pPr algn="r">
              <a:spcAft>
                <a:spcPts val="0"/>
              </a:spcAft>
              <a:defRPr sz="6600" b="1">
                <a:solidFill>
                  <a:schemeClr val="tx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5652000" y="3707962"/>
            <a:ext cx="7056000"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5652000" y="2844000"/>
            <a:ext cx="7056000" cy="486000"/>
          </a:xfrm>
        </p:spPr>
        <p:txBody>
          <a:bodyPr anchor="t" anchorCtr="0"/>
          <a:lstStyle>
            <a:lvl1pPr algn="l">
              <a:defRPr sz="3600">
                <a:solidFill>
                  <a:schemeClr val="tx1"/>
                </a:solidFill>
              </a:defRPr>
            </a:lvl1pPr>
          </a:lstStyle>
          <a:p>
            <a:r>
              <a:rPr lang="en-GB" dirty="0"/>
              <a:t>Click to edit Master title style</a:t>
            </a:r>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5346000" y="2774625"/>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11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 Opt 2 -  2 lines">
    <p:bg>
      <p:bgPr>
        <a:solidFill>
          <a:schemeClr val="bg1"/>
        </a:solidFill>
        <a:effectLst/>
      </p:bgPr>
    </p:bg>
    <p:spTree>
      <p:nvGrpSpPr>
        <p:cNvPr id="1" name=""/>
        <p:cNvGrpSpPr/>
        <p:nvPr/>
      </p:nvGrpSpPr>
      <p:grpSpPr>
        <a:xfrm>
          <a:off x="0" y="0"/>
          <a:ext cx="0" cy="0"/>
          <a:chOff x="0" y="0"/>
          <a:chExt cx="0" cy="0"/>
        </a:xfrm>
      </p:grpSpPr>
      <p:pic>
        <p:nvPicPr>
          <p:cNvPr id="3" name="HalfPageImage">
            <a:extLst>
              <a:ext uri="{FF2B5EF4-FFF2-40B4-BE49-F238E27FC236}">
                <a16:creationId xmlns:a16="http://schemas.microsoft.com/office/drawing/2014/main" id="{29361762-7004-4E7F-877B-D6FD891D19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000" r="32000"/>
          <a:stretch/>
        </p:blipFill>
        <p:spPr>
          <a:xfrm>
            <a:off x="179999" y="179999"/>
            <a:ext cx="3888001" cy="7200000"/>
          </a:xfrm>
          <a:prstGeom prst="rect">
            <a:avLst/>
          </a:prstGeom>
        </p:spPr>
      </p:pic>
      <p:sp>
        <p:nvSpPr>
          <p:cNvPr id="9" name="TintCover">
            <a:extLst>
              <a:ext uri="{FF2B5EF4-FFF2-40B4-BE49-F238E27FC236}">
                <a16:creationId xmlns:a16="http://schemas.microsoft.com/office/drawing/2014/main" id="{C9132F35-26F2-42DC-B901-E0BF60664364}"/>
              </a:ext>
            </a:extLst>
          </p:cNvPr>
          <p:cNvSpPr/>
          <p:nvPr userDrawn="1"/>
        </p:nvSpPr>
        <p:spPr>
          <a:xfrm>
            <a:off x="180000" y="179673"/>
            <a:ext cx="388800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tx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3475460" y="2815200"/>
            <a:ext cx="1512000" cy="1008000"/>
          </a:xfrm>
        </p:spPr>
        <p:txBody>
          <a:bodyPr anchor="ctr" anchorCtr="0"/>
          <a:lstStyle>
            <a:lvl1pPr algn="r">
              <a:spcAft>
                <a:spcPts val="0"/>
              </a:spcAft>
              <a:defRPr sz="6600" b="1">
                <a:solidFill>
                  <a:schemeClr val="tx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5652000" y="4212000"/>
            <a:ext cx="7056000"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5652000" y="2844000"/>
            <a:ext cx="7056000" cy="936000"/>
          </a:xfrm>
        </p:spPr>
        <p:txBody>
          <a:bodyPr anchor="t" anchorCtr="0"/>
          <a:lstStyle>
            <a:lvl1pPr algn="l">
              <a:defRPr sz="3600">
                <a:solidFill>
                  <a:schemeClr val="tx1"/>
                </a:solidFill>
              </a:defRPr>
            </a:lvl1pPr>
          </a:lstStyle>
          <a:p>
            <a:r>
              <a:rPr lang="en-GB" dirty="0"/>
              <a:t>Click to edit Master title style</a:t>
            </a:r>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5346000" y="2774625"/>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002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 Opt 3 - 1 line">
    <p:bg>
      <p:bgPr>
        <a:solidFill>
          <a:schemeClr val="bg1"/>
        </a:solidFill>
        <a:effectLst/>
      </p:bgPr>
    </p:bg>
    <p:spTree>
      <p:nvGrpSpPr>
        <p:cNvPr id="1" name=""/>
        <p:cNvGrpSpPr/>
        <p:nvPr/>
      </p:nvGrpSpPr>
      <p:grpSpPr>
        <a:xfrm>
          <a:off x="0" y="0"/>
          <a:ext cx="0" cy="0"/>
          <a:chOff x="0" y="0"/>
          <a:chExt cx="0" cy="0"/>
        </a:xfrm>
      </p:grpSpPr>
      <p:sp>
        <p:nvSpPr>
          <p:cNvPr id="9" name="BackgroundPanel">
            <a:extLst>
              <a:ext uri="{FF2B5EF4-FFF2-40B4-BE49-F238E27FC236}">
                <a16:creationId xmlns:a16="http://schemas.microsoft.com/office/drawing/2014/main" id="{E043C0D8-1989-4638-8DE7-975BDE784077}"/>
              </a:ext>
            </a:extLst>
          </p:cNvPr>
          <p:cNvSpPr/>
          <p:nvPr userDrawn="1"/>
        </p:nvSpPr>
        <p:spPr>
          <a:xfrm>
            <a:off x="1800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tx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3475447" y="2563200"/>
            <a:ext cx="1512000" cy="1008000"/>
          </a:xfrm>
        </p:spPr>
        <p:txBody>
          <a:bodyPr anchor="ctr" anchorCtr="0"/>
          <a:lstStyle>
            <a:lvl1pPr algn="r">
              <a:spcAft>
                <a:spcPts val="0"/>
              </a:spcAft>
              <a:defRPr sz="6600" b="1">
                <a:solidFill>
                  <a:schemeClr val="tx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5652000" y="3707962"/>
            <a:ext cx="7056000"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5652000" y="2844000"/>
            <a:ext cx="7056000" cy="486000"/>
          </a:xfrm>
        </p:spPr>
        <p:txBody>
          <a:bodyPr anchor="t" anchorCtr="0"/>
          <a:lstStyle>
            <a:lvl1pPr algn="l">
              <a:defRPr sz="3600">
                <a:solidFill>
                  <a:schemeClr val="tx1"/>
                </a:solidFill>
              </a:defRPr>
            </a:lvl1pPr>
          </a:lstStyle>
          <a:p>
            <a:r>
              <a:rPr lang="en-GB" dirty="0"/>
              <a:t>Click to edit Master title style</a:t>
            </a:r>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5346000" y="2774625"/>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MainPicture">
            <a:extLst>
              <a:ext uri="{FF2B5EF4-FFF2-40B4-BE49-F238E27FC236}">
                <a16:creationId xmlns:a16="http://schemas.microsoft.com/office/drawing/2014/main" id="{82600E39-D794-4DB6-A23F-04620C31297F}"/>
              </a:ext>
            </a:extLst>
          </p:cNvPr>
          <p:cNvSpPr>
            <a:spLocks noGrp="1"/>
          </p:cNvSpPr>
          <p:nvPr>
            <p:ph type="pic" sz="quarter" idx="14"/>
          </p:nvPr>
        </p:nvSpPr>
        <p:spPr>
          <a:xfrm>
            <a:off x="180000" y="180000"/>
            <a:ext cx="3888000" cy="7200000"/>
          </a:xfrm>
          <a:solidFill>
            <a:schemeClr val="tx2"/>
          </a:solidFill>
        </p:spPr>
        <p:txBody>
          <a:bodyPr/>
          <a:lstStyle/>
          <a:p>
            <a:r>
              <a:rPr lang="en-GB" dirty="0"/>
              <a:t>Click icon to add picture</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2081616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 Opt 3 - 2 lines">
    <p:bg>
      <p:bgPr>
        <a:solidFill>
          <a:schemeClr val="bg1"/>
        </a:solidFill>
        <a:effectLst/>
      </p:bgPr>
    </p:bg>
    <p:spTree>
      <p:nvGrpSpPr>
        <p:cNvPr id="1" name=""/>
        <p:cNvGrpSpPr/>
        <p:nvPr/>
      </p:nvGrpSpPr>
      <p:grpSpPr>
        <a:xfrm>
          <a:off x="0" y="0"/>
          <a:ext cx="0" cy="0"/>
          <a:chOff x="0" y="0"/>
          <a:chExt cx="0" cy="0"/>
        </a:xfrm>
      </p:grpSpPr>
      <p:sp>
        <p:nvSpPr>
          <p:cNvPr id="9" name="BackgroundPanel">
            <a:extLst>
              <a:ext uri="{FF2B5EF4-FFF2-40B4-BE49-F238E27FC236}">
                <a16:creationId xmlns:a16="http://schemas.microsoft.com/office/drawing/2014/main" id="{17B72F59-AFDE-4205-A508-37622FF0BEA8}"/>
              </a:ext>
            </a:extLst>
          </p:cNvPr>
          <p:cNvSpPr/>
          <p:nvPr userDrawn="1"/>
        </p:nvSpPr>
        <p:spPr>
          <a:xfrm>
            <a:off x="1800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tx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3475460" y="2815200"/>
            <a:ext cx="1512000" cy="1008000"/>
          </a:xfrm>
        </p:spPr>
        <p:txBody>
          <a:bodyPr anchor="ctr" anchorCtr="0"/>
          <a:lstStyle>
            <a:lvl1pPr algn="r">
              <a:spcAft>
                <a:spcPts val="0"/>
              </a:spcAft>
              <a:defRPr sz="6600" b="1">
                <a:solidFill>
                  <a:schemeClr val="tx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5652000" y="4212000"/>
            <a:ext cx="7056000"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5652000" y="2844000"/>
            <a:ext cx="7056000" cy="936000"/>
          </a:xfrm>
        </p:spPr>
        <p:txBody>
          <a:bodyPr anchor="t" anchorCtr="0"/>
          <a:lstStyle>
            <a:lvl1pPr algn="l">
              <a:defRPr sz="3600">
                <a:solidFill>
                  <a:schemeClr val="tx1"/>
                </a:solidFill>
              </a:defRPr>
            </a:lvl1pPr>
          </a:lstStyle>
          <a:p>
            <a:r>
              <a:rPr lang="en-GB" dirty="0"/>
              <a:t>Click to edit Master title style</a:t>
            </a:r>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5346000" y="2774625"/>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MainPicture">
            <a:extLst>
              <a:ext uri="{FF2B5EF4-FFF2-40B4-BE49-F238E27FC236}">
                <a16:creationId xmlns:a16="http://schemas.microsoft.com/office/drawing/2014/main" id="{328444B6-F1D9-4355-8DC5-E8B0BED65580}"/>
              </a:ext>
            </a:extLst>
          </p:cNvPr>
          <p:cNvSpPr>
            <a:spLocks noGrp="1"/>
          </p:cNvSpPr>
          <p:nvPr>
            <p:ph type="pic" sz="quarter" idx="14"/>
          </p:nvPr>
        </p:nvSpPr>
        <p:spPr>
          <a:xfrm>
            <a:off x="180000" y="180000"/>
            <a:ext cx="3888000" cy="7200000"/>
          </a:xfrm>
          <a:solidFill>
            <a:schemeClr val="tx2"/>
          </a:solidFill>
        </p:spPr>
        <p:txBody>
          <a:bodyPr/>
          <a:lstStyle/>
          <a:p>
            <a:r>
              <a:rPr lang="en-GB" dirty="0"/>
              <a:t>Click icon to add picture</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169430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L Introductio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11" name="ColouredBanner1">
            <a:extLst>
              <a:ext uri="{FF2B5EF4-FFF2-40B4-BE49-F238E27FC236}">
                <a16:creationId xmlns:a16="http://schemas.microsoft.com/office/drawing/2014/main" id="{A2681AC0-323C-499E-813E-B7D4BE03A0E1}"/>
              </a:ext>
            </a:extLst>
          </p:cNvPr>
          <p:cNvSpPr>
            <a:spLocks noGrp="1"/>
          </p:cNvSpPr>
          <p:nvPr>
            <p:ph type="body" sz="quarter" idx="45"/>
          </p:nvPr>
        </p:nvSpPr>
        <p:spPr>
          <a:xfrm>
            <a:off x="9648496" y="4032000"/>
            <a:ext cx="3060000" cy="1008000"/>
          </a:xfrm>
          <a:solidFill>
            <a:schemeClr val="accent3"/>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dirty="0"/>
              <a:t>Click to edit Master text styles</a:t>
            </a:r>
          </a:p>
        </p:txBody>
      </p:sp>
      <p:sp>
        <p:nvSpPr>
          <p:cNvPr id="9" name="NameInfo 1">
            <a:extLst>
              <a:ext uri="{FF2B5EF4-FFF2-40B4-BE49-F238E27FC236}">
                <a16:creationId xmlns:a16="http://schemas.microsoft.com/office/drawing/2014/main" id="{D9E92152-2C62-409B-A21D-8C29B626B2BC}"/>
              </a:ext>
            </a:extLst>
          </p:cNvPr>
          <p:cNvSpPr>
            <a:spLocks noGrp="1"/>
          </p:cNvSpPr>
          <p:nvPr>
            <p:ph type="body" sz="quarter" idx="46" hasCustomPrompt="1"/>
          </p:nvPr>
        </p:nvSpPr>
        <p:spPr>
          <a:xfrm>
            <a:off x="9648000" y="5148000"/>
            <a:ext cx="3059113" cy="720000"/>
          </a:xfrm>
        </p:spPr>
        <p:txBody>
          <a:bodyPr/>
          <a:lstStyle>
            <a:lvl1pPr>
              <a:spcAft>
                <a:spcPts val="0"/>
              </a:spcAft>
              <a:defRPr sz="2000" b="1"/>
            </a:lvl1pPr>
            <a:lvl2pPr>
              <a:spcBef>
                <a:spcPts val="0"/>
              </a:spcBef>
              <a:spcAft>
                <a:spcPts val="0"/>
              </a:spcAft>
              <a:defRPr sz="2000" b="0"/>
            </a:lvl2pPr>
            <a:lvl3pPr>
              <a:defRPr sz="2000"/>
            </a:lvl3pPr>
            <a:lvl4pPr>
              <a:defRPr sz="2000"/>
            </a:lvl4pPr>
            <a:lvl5pPr>
              <a:defRPr sz="2000"/>
            </a:lvl5pPr>
          </a:lstStyle>
          <a:p>
            <a:pPr lvl="0"/>
            <a:r>
              <a:rPr lang="en-GB" dirty="0"/>
              <a:t>[Name and </a:t>
            </a:r>
            <a:br>
              <a:rPr lang="en-GB" dirty="0"/>
            </a:br>
            <a:r>
              <a:rPr lang="en-GB" dirty="0"/>
              <a:t>job title (if required)]</a:t>
            </a:r>
          </a:p>
        </p:txBody>
      </p:sp>
      <p:sp>
        <p:nvSpPr>
          <p:cNvPr id="12" name="Picture 1">
            <a:extLst>
              <a:ext uri="{FF2B5EF4-FFF2-40B4-BE49-F238E27FC236}">
                <a16:creationId xmlns:a16="http://schemas.microsoft.com/office/drawing/2014/main" id="{7E672241-3A99-4763-8122-4161005C3BED}"/>
              </a:ext>
            </a:extLst>
          </p:cNvPr>
          <p:cNvSpPr>
            <a:spLocks noGrp="1"/>
          </p:cNvSpPr>
          <p:nvPr>
            <p:ph type="pic" sz="quarter" idx="14"/>
          </p:nvPr>
        </p:nvSpPr>
        <p:spPr>
          <a:xfrm>
            <a:off x="9648495" y="1980000"/>
            <a:ext cx="3060000" cy="3060000"/>
          </a:xfrm>
        </p:spPr>
        <p:txBody>
          <a:bodyPr/>
          <a:lstStyle/>
          <a:p>
            <a:r>
              <a:rPr lang="en-GB" dirty="0"/>
              <a:t>Click icon to add picture</a:t>
            </a:r>
          </a:p>
        </p:txBody>
      </p:sp>
      <p:sp>
        <p:nvSpPr>
          <p:cNvPr id="7" name="ContentMain">
            <a:extLst>
              <a:ext uri="{FF2B5EF4-FFF2-40B4-BE49-F238E27FC236}">
                <a16:creationId xmlns:a16="http://schemas.microsoft.com/office/drawing/2014/main" id="{163BA74C-852D-41EC-AB1E-470CFACE81CC}"/>
              </a:ext>
            </a:extLst>
          </p:cNvPr>
          <p:cNvSpPr>
            <a:spLocks noGrp="1"/>
          </p:cNvSpPr>
          <p:nvPr>
            <p:ph sz="quarter" idx="12"/>
          </p:nvPr>
        </p:nvSpPr>
        <p:spPr>
          <a:xfrm>
            <a:off x="719999" y="1980000"/>
            <a:ext cx="86040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a:extLst>
              <a:ext uri="{FF2B5EF4-FFF2-40B4-BE49-F238E27FC236}">
                <a16:creationId xmlns:a16="http://schemas.microsoft.com/office/drawing/2014/main" id="{5893DA8B-8E00-4F3A-B933-7263CB0CC8B9}"/>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15" name="TWBar">
            <a:extLst>
              <a:ext uri="{FF2B5EF4-FFF2-40B4-BE49-F238E27FC236}">
                <a16:creationId xmlns:a16="http://schemas.microsoft.com/office/drawing/2014/main" id="{BC702955-FE3B-424D-A4C4-E1E7E9D01F80}"/>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ContactInfo 1">
            <a:extLst>
              <a:ext uri="{FF2B5EF4-FFF2-40B4-BE49-F238E27FC236}">
                <a16:creationId xmlns:a16="http://schemas.microsoft.com/office/drawing/2014/main" id="{E0AD14DB-AC88-4DAA-B0D8-7D748CE94A99}"/>
              </a:ext>
            </a:extLst>
          </p:cNvPr>
          <p:cNvSpPr>
            <a:spLocks noGrp="1"/>
          </p:cNvSpPr>
          <p:nvPr>
            <p:ph type="body" sz="quarter" idx="47" hasCustomPrompt="1"/>
          </p:nvPr>
        </p:nvSpPr>
        <p:spPr>
          <a:xfrm>
            <a:off x="9648000" y="5976000"/>
            <a:ext cx="3060000" cy="675422"/>
          </a:xfrm>
        </p:spPr>
        <p:txBody>
          <a:bodyPr/>
          <a:lstStyle>
            <a:lvl1pPr>
              <a:spcAft>
                <a:spcPts val="0"/>
              </a:spcAft>
              <a:defRPr sz="1600"/>
            </a:lvl1pPr>
            <a:lvl2pPr>
              <a:spcBef>
                <a:spcPts val="0"/>
              </a:spcBef>
              <a:spcAft>
                <a:spcPts val="0"/>
              </a:spcAft>
              <a:defRPr sz="1600"/>
            </a:lvl2pPr>
            <a:lvl3pPr>
              <a:spcAft>
                <a:spcPts val="0"/>
              </a:spcAft>
              <a:defRPr sz="1600"/>
            </a:lvl3pPr>
            <a:lvl4pPr>
              <a:spcAft>
                <a:spcPts val="0"/>
              </a:spcAft>
              <a:defRPr sz="1600"/>
            </a:lvl4pPr>
            <a:lvl5pPr>
              <a:spcAft>
                <a:spcPts val="0"/>
              </a:spcAft>
              <a:defRPr sz="1600"/>
            </a:lvl5pPr>
          </a:lstStyle>
          <a:p>
            <a:pPr lvl="0"/>
            <a:r>
              <a:rPr lang="en-GB" dirty="0"/>
              <a:t>[Areas of expertise]</a:t>
            </a:r>
          </a:p>
        </p:txBody>
      </p:sp>
    </p:spTree>
    <p:extLst>
      <p:ext uri="{BB962C8B-B14F-4D97-AF65-F5344CB8AC3E}">
        <p14:creationId xmlns:p14="http://schemas.microsoft.com/office/powerpoint/2010/main" val="1834499080"/>
      </p:ext>
    </p:extLst>
  </p:cSld>
  <p:clrMapOvr>
    <a:masterClrMapping/>
  </p:clrMapOvr>
  <p:extLst>
    <p:ext uri="{DCECCB84-F9BA-43D5-87BE-67443E8EF086}">
      <p15:sldGuideLst xmlns:p15="http://schemas.microsoft.com/office/powerpoint/2012/main">
        <p15:guide id="1" pos="5873">
          <p15:clr>
            <a:srgbClr val="FBAE40"/>
          </p15:clr>
        </p15:guide>
        <p15:guide id="2" pos="689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 Opt 4 - 1 line">
    <p:bg>
      <p:bgPr>
        <a:solidFill>
          <a:schemeClr val="bg1"/>
        </a:solidFill>
        <a:effectLst/>
      </p:bgPr>
    </p:bg>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930586C5-9906-444E-B06A-1DBFBF41C024}"/>
              </a:ext>
            </a:extLst>
          </p:cNvPr>
          <p:cNvSpPr/>
          <p:nvPr userDrawn="1"/>
        </p:nvSpPr>
        <p:spPr>
          <a:xfrm>
            <a:off x="180000" y="180000"/>
            <a:ext cx="13078800" cy="7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449625" y="2563200"/>
            <a:ext cx="1512000" cy="1008000"/>
          </a:xfrm>
        </p:spPr>
        <p:txBody>
          <a:bodyPr anchor="ctr" anchorCtr="0"/>
          <a:lstStyle>
            <a:lvl1pPr algn="r">
              <a:spcAft>
                <a:spcPts val="0"/>
              </a:spcAft>
              <a:defRPr sz="6600" b="1">
                <a:solidFill>
                  <a:schemeClr val="bg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2629044" y="3707962"/>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2629044" y="2844000"/>
            <a:ext cx="7738188" cy="486000"/>
          </a:xfrm>
        </p:spPr>
        <p:txBody>
          <a:bodyPr anchor="t" anchorCtr="0"/>
          <a:lstStyle>
            <a:lvl1pPr algn="l">
              <a:defRPr sz="3600">
                <a:solidFill>
                  <a:schemeClr val="bg1"/>
                </a:solidFill>
              </a:defRPr>
            </a:lvl1pPr>
          </a:lstStyle>
          <a:p>
            <a:r>
              <a:rPr lang="en-GB" dirty="0"/>
              <a:t>Click to edit Master title style</a:t>
            </a:r>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2323044" y="2774625"/>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549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 Opt 4 - 2 lines">
    <p:bg>
      <p:bgPr>
        <a:solidFill>
          <a:schemeClr val="bg1"/>
        </a:solidFill>
        <a:effectLst/>
      </p:bgPr>
    </p:bg>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930586C5-9906-444E-B06A-1DBFBF41C024}"/>
              </a:ext>
            </a:extLst>
          </p:cNvPr>
          <p:cNvSpPr/>
          <p:nvPr userDrawn="1"/>
        </p:nvSpPr>
        <p:spPr>
          <a:xfrm>
            <a:off x="180000" y="180000"/>
            <a:ext cx="13078800" cy="7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449625" y="2815200"/>
            <a:ext cx="1512000" cy="1008000"/>
          </a:xfrm>
        </p:spPr>
        <p:txBody>
          <a:bodyPr anchor="ctr" anchorCtr="0"/>
          <a:lstStyle>
            <a:lvl1pPr algn="r">
              <a:spcAft>
                <a:spcPts val="0"/>
              </a:spcAft>
              <a:defRPr sz="6600" b="1">
                <a:solidFill>
                  <a:schemeClr val="bg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2629044" y="4212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2629044" y="2844000"/>
            <a:ext cx="7738188" cy="936000"/>
          </a:xfrm>
        </p:spPr>
        <p:txBody>
          <a:bodyPr anchor="t" anchorCtr="0"/>
          <a:lstStyle>
            <a:lvl1pPr algn="l">
              <a:defRPr sz="3600">
                <a:solidFill>
                  <a:schemeClr val="bg1"/>
                </a:solidFill>
              </a:defRPr>
            </a:lvl1pPr>
          </a:lstStyle>
          <a:p>
            <a:r>
              <a:rPr lang="en-GB" dirty="0"/>
              <a:t>Click to edit Master title style</a:t>
            </a:r>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2323044" y="2774625"/>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731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pic>
        <p:nvPicPr>
          <p:cNvPr id="4" name="HalfPageImage">
            <a:extLst>
              <a:ext uri="{FF2B5EF4-FFF2-40B4-BE49-F238E27FC236}">
                <a16:creationId xmlns:a16="http://schemas.microsoft.com/office/drawing/2014/main" id="{C396D8D3-E521-4BA2-BB29-0C3115B606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000" r="32000"/>
          <a:stretch/>
        </p:blipFill>
        <p:spPr>
          <a:xfrm>
            <a:off x="9370799" y="179999"/>
            <a:ext cx="3888001" cy="7200000"/>
          </a:xfrm>
          <a:prstGeom prst="rect">
            <a:avLst/>
          </a:prstGeom>
        </p:spPr>
      </p:pic>
      <p:sp>
        <p:nvSpPr>
          <p:cNvPr id="5" name="Footer">
            <a:extLst>
              <a:ext uri="{FF2B5EF4-FFF2-40B4-BE49-F238E27FC236}">
                <a16:creationId xmlns:a16="http://schemas.microsoft.com/office/drawing/2014/main" id="{8187BE34-ADA1-4E25-860F-5B0F1374AFD6}"/>
              </a:ext>
            </a:extLst>
          </p:cNvPr>
          <p:cNvSpPr>
            <a:spLocks noGrp="1"/>
          </p:cNvSpPr>
          <p:nvPr>
            <p:ph type="ftr" sz="quarter" idx="10"/>
          </p:nvPr>
        </p:nvSpPr>
        <p:spPr/>
        <p:txBody>
          <a:bodyPr/>
          <a:lstStyle/>
          <a:p>
            <a:r>
              <a:rPr lang="en-GB" dirty="0"/>
              <a:t>Private and confidential</a:t>
            </a:r>
          </a:p>
        </p:txBody>
      </p:sp>
      <p:sp>
        <p:nvSpPr>
          <p:cNvPr id="6" name="Slide Number">
            <a:extLst>
              <a:ext uri="{FF2B5EF4-FFF2-40B4-BE49-F238E27FC236}">
                <a16:creationId xmlns:a16="http://schemas.microsoft.com/office/drawing/2014/main" id="{000F5C2A-B8E4-49C4-B741-97EEDFD02C56}"/>
              </a:ext>
            </a:extLst>
          </p:cNvPr>
          <p:cNvSpPr>
            <a:spLocks noGrp="1"/>
          </p:cNvSpPr>
          <p:nvPr>
            <p:ph type="sldNum" sz="quarter" idx="11"/>
          </p:nvPr>
        </p:nvSpPr>
        <p:spPr/>
        <p:txBody>
          <a:bodyPr/>
          <a:lstStyle>
            <a:lvl1pPr>
              <a:defRPr>
                <a:solidFill>
                  <a:schemeClr val="bg1"/>
                </a:solidFill>
              </a:defRPr>
            </a:lvl1pPr>
          </a:lstStyle>
          <a:p>
            <a:fld id="{D8ADDC3C-4EB0-4059-8B7C-A756E30D0F5F}" type="slidenum">
              <a:rPr lang="en-GB" smtClean="0"/>
              <a:pPr/>
              <a:t>‹#›</a:t>
            </a:fld>
            <a:endParaRPr lang="en-GB" dirty="0"/>
          </a:p>
        </p:txBody>
      </p:sp>
      <p:graphicFrame>
        <p:nvGraphicFramePr>
          <p:cNvPr id="8" name="NewSlide_TOCTable" hidden="1">
            <a:extLst>
              <a:ext uri="{FF2B5EF4-FFF2-40B4-BE49-F238E27FC236}">
                <a16:creationId xmlns:a16="http://schemas.microsoft.com/office/drawing/2014/main" id="{2F540B2B-99E2-45D6-8979-1CE633399540}"/>
              </a:ext>
            </a:extLst>
          </p:cNvPr>
          <p:cNvGraphicFramePr>
            <a:graphicFrameLocks/>
          </p:cNvGraphicFramePr>
          <p:nvPr userDrawn="1">
            <p:extLst>
              <p:ext uri="{D42A27DB-BD31-4B8C-83A1-F6EECF244321}">
                <p14:modId xmlns:p14="http://schemas.microsoft.com/office/powerpoint/2010/main" val="2641092560"/>
              </p:ext>
            </p:extLst>
          </p:nvPr>
        </p:nvGraphicFramePr>
        <p:xfrm>
          <a:off x="724371" y="1692275"/>
          <a:ext cx="8235966" cy="4815360"/>
        </p:xfrm>
        <a:graphic>
          <a:graphicData uri="http://schemas.openxmlformats.org/drawingml/2006/table">
            <a:tbl>
              <a:tblPr bandRow="1">
                <a:tableStyleId>{2D5ABB26-0587-4C30-8999-92F81FD0307C}</a:tableStyleId>
              </a:tblPr>
              <a:tblGrid>
                <a:gridCol w="678788">
                  <a:extLst>
                    <a:ext uri="{9D8B030D-6E8A-4147-A177-3AD203B41FA5}">
                      <a16:colId xmlns:a16="http://schemas.microsoft.com/office/drawing/2014/main" val="623472955"/>
                    </a:ext>
                  </a:extLst>
                </a:gridCol>
                <a:gridCol w="6833136">
                  <a:extLst>
                    <a:ext uri="{9D8B030D-6E8A-4147-A177-3AD203B41FA5}">
                      <a16:colId xmlns:a16="http://schemas.microsoft.com/office/drawing/2014/main" val="3016899469"/>
                    </a:ext>
                  </a:extLst>
                </a:gridCol>
                <a:gridCol w="724041">
                  <a:extLst>
                    <a:ext uri="{9D8B030D-6E8A-4147-A177-3AD203B41FA5}">
                      <a16:colId xmlns:a16="http://schemas.microsoft.com/office/drawing/2014/main" val="4199035927"/>
                    </a:ext>
                  </a:extLst>
                </a:gridCol>
              </a:tblGrid>
              <a:tr h="370840">
                <a:tc>
                  <a:txBody>
                    <a:bodyPr/>
                    <a:lstStyle/>
                    <a:p>
                      <a:pPr algn="l"/>
                      <a:r>
                        <a:rPr lang="en-GB" sz="2400" b="1" baseline="0" dirty="0">
                          <a:solidFill>
                            <a:schemeClr val="tx1"/>
                          </a:solidFill>
                        </a:rPr>
                        <a:t>1</a:t>
                      </a:r>
                      <a:endParaRPr lang="en-GB" sz="2400" b="1" baseline="0" dirty="0">
                        <a:solidFill>
                          <a:schemeClr val="tx1"/>
                        </a:solidFill>
                        <a:latin typeface="Arial" panose="020B0604020202020204" pitchFamily="34" charset="0"/>
                        <a:cs typeface="Arial" panose="020B0604020202020204" pitchFamily="34" charset="0"/>
                      </a:endParaRPr>
                    </a:p>
                  </a:txBody>
                  <a:tcPr marL="0" marR="18101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first item</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1" baseline="0" dirty="0">
                          <a:solidFill>
                            <a:schemeClr val="tx1"/>
                          </a:solidFill>
                        </a:rPr>
                        <a:t>2</a:t>
                      </a:r>
                      <a:endParaRPr lang="en-GB" sz="2400" b="1" baseline="0" dirty="0">
                        <a:solidFill>
                          <a:schemeClr val="tx1"/>
                        </a:solidFill>
                        <a:latin typeface="Arial" panose="020B0604020202020204" pitchFamily="34" charset="0"/>
                        <a:cs typeface="Arial" panose="020B0604020202020204" pitchFamily="34" charset="0"/>
                      </a:endParaRP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second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3</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third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4</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fourth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5</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fifth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6</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sixth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7</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seventh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8</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eighth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9</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ninth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10</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tenth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7407672"/>
                  </a:ext>
                </a:extLst>
              </a:tr>
              <a:tr h="370840">
                <a:tc>
                  <a:txBody>
                    <a:bodyPr/>
                    <a:lstStyle/>
                    <a:p>
                      <a:pPr algn="l"/>
                      <a:r>
                        <a:rPr lang="en-GB" sz="2400" b="1" baseline="0" dirty="0">
                          <a:solidFill>
                            <a:schemeClr val="tx1"/>
                          </a:solidFill>
                          <a:latin typeface="Arial" panose="020B0604020202020204" pitchFamily="34" charset="0"/>
                          <a:cs typeface="Arial" panose="020B0604020202020204" pitchFamily="34" charset="0"/>
                        </a:rPr>
                        <a:t>11</a:t>
                      </a:r>
                    </a:p>
                  </a:txBody>
                  <a:tcPr marL="0" marR="181010" marT="36000" marB="3600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GB" sz="1400" baseline="0" dirty="0">
                          <a:solidFill>
                            <a:schemeClr val="tx1"/>
                          </a:solidFill>
                          <a:latin typeface="Arial" panose="020B0604020202020204" pitchFamily="34" charset="0"/>
                          <a:cs typeface="Arial" panose="020B0604020202020204" pitchFamily="34" charset="0"/>
                        </a:rPr>
                        <a:t>The eleventh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r>
                        <a:rPr lang="en-GB" sz="14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66895563"/>
                  </a:ext>
                </a:extLst>
              </a:tr>
            </a:tbl>
          </a:graphicData>
        </a:graphic>
      </p:graphicFrame>
      <p:sp>
        <p:nvSpPr>
          <p:cNvPr id="2" name="Title">
            <a:extLst>
              <a:ext uri="{FF2B5EF4-FFF2-40B4-BE49-F238E27FC236}">
                <a16:creationId xmlns:a16="http://schemas.microsoft.com/office/drawing/2014/main" id="{365885BC-692A-4D31-92FD-7DF5B6AD4296}"/>
              </a:ext>
            </a:extLst>
          </p:cNvPr>
          <p:cNvSpPr>
            <a:spLocks noGrp="1"/>
          </p:cNvSpPr>
          <p:nvPr>
            <p:ph type="title"/>
          </p:nvPr>
        </p:nvSpPr>
        <p:spPr>
          <a:xfrm>
            <a:off x="720000" y="648000"/>
            <a:ext cx="8207863" cy="486000"/>
          </a:xfrm>
        </p:spPr>
        <p:txBody>
          <a:bodyPr/>
          <a:lstStyle/>
          <a:p>
            <a:r>
              <a:rPr lang="en-GB" dirty="0"/>
              <a:t>Click to edit Master title style</a:t>
            </a:r>
          </a:p>
        </p:txBody>
      </p:sp>
      <p:cxnSp>
        <p:nvCxnSpPr>
          <p:cNvPr id="9" name="TWBar">
            <a:extLst>
              <a:ext uri="{FF2B5EF4-FFF2-40B4-BE49-F238E27FC236}">
                <a16:creationId xmlns:a16="http://schemas.microsoft.com/office/drawing/2014/main" id="{A139607A-9153-4F9C-9505-03F9372F332B}"/>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971636"/>
      </p:ext>
    </p:extLst>
  </p:cSld>
  <p:clrMapOvr>
    <a:masterClrMapping/>
  </p:clrMapOvr>
  <p:extLst>
    <p:ext uri="{DCECCB84-F9BA-43D5-87BE-67443E8EF086}">
      <p15:sldGuideLst xmlns:p15="http://schemas.microsoft.com/office/powerpoint/2012/main">
        <p15:guide id="1" orient="horz" pos="455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Opt 1 - 1 line">
    <p:bg>
      <p:bgPr>
        <a:solidFill>
          <a:schemeClr val="bg1"/>
        </a:solidFill>
        <a:effectLst/>
      </p:bgPr>
    </p:bg>
    <p:spTree>
      <p:nvGrpSpPr>
        <p:cNvPr id="1" name=""/>
        <p:cNvGrpSpPr/>
        <p:nvPr/>
      </p:nvGrpSpPr>
      <p:grpSpPr>
        <a:xfrm>
          <a:off x="0" y="0"/>
          <a:ext cx="0" cy="0"/>
          <a:chOff x="0" y="0"/>
          <a:chExt cx="0" cy="0"/>
        </a:xfrm>
      </p:grpSpPr>
      <p:pic>
        <p:nvPicPr>
          <p:cNvPr id="6" name="FullPageImage">
            <a:extLst>
              <a:ext uri="{FF2B5EF4-FFF2-40B4-BE49-F238E27FC236}">
                <a16:creationId xmlns:a16="http://schemas.microsoft.com/office/drawing/2014/main" id="{F6E4E0C8-0EEA-4698-B383-2FB80655ED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12" b="8712"/>
          <a:stretch/>
        </p:blipFill>
        <p:spPr>
          <a:xfrm>
            <a:off x="179999" y="179999"/>
            <a:ext cx="13078800" cy="7200001"/>
          </a:xfrm>
          <a:prstGeom prst="rect">
            <a:avLst/>
          </a:prstGeom>
        </p:spPr>
      </p:pic>
      <p:sp>
        <p:nvSpPr>
          <p:cNvPr id="12" name="TintCover">
            <a:extLst>
              <a:ext uri="{FF2B5EF4-FFF2-40B4-BE49-F238E27FC236}">
                <a16:creationId xmlns:a16="http://schemas.microsoft.com/office/drawing/2014/main" id="{B924E51D-4883-406B-85F7-1DA08727C693}"/>
              </a:ext>
            </a:extLst>
          </p:cNvPr>
          <p:cNvSpPr/>
          <p:nvPr userDrawn="1"/>
        </p:nvSpPr>
        <p:spPr>
          <a:xfrm>
            <a:off x="180000" y="179837"/>
            <a:ext cx="1070479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900000" y="4212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900000" y="3707962"/>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p:nvPr>
        </p:nvSpPr>
        <p:spPr bwMode="gray">
          <a:xfrm>
            <a:off x="900000" y="2844000"/>
            <a:ext cx="7738188" cy="486000"/>
          </a:xfrm>
        </p:spPr>
        <p:txBody>
          <a:bodyPr anchor="t" anchorCtr="0"/>
          <a:lstStyle>
            <a:lvl1pPr algn="l">
              <a:defRPr sz="3600">
                <a:solidFill>
                  <a:schemeClr val="bg1"/>
                </a:solidFill>
              </a:defRPr>
            </a:lvl1pPr>
          </a:lstStyle>
          <a:p>
            <a:r>
              <a:rPr lang="en-GB" dirty="0"/>
              <a:t>Click to edit Master title style</a:t>
            </a:r>
          </a:p>
        </p:txBody>
      </p:sp>
      <p:sp>
        <p:nvSpPr>
          <p:cNvPr id="17" name="TWLogo">
            <a:extLst>
              <a:ext uri="{FF2B5EF4-FFF2-40B4-BE49-F238E27FC236}">
                <a16:creationId xmlns:a16="http://schemas.microsoft.com/office/drawing/2014/main" id="{6204E984-F426-47E5-AEAC-11A2C6173381}"/>
              </a:ext>
            </a:extLst>
          </p:cNvPr>
          <p:cNvSpPr>
            <a:spLocks noChangeAspect="1" noEditPoints="1"/>
          </p:cNvSpPr>
          <p:nvPr userDrawn="1"/>
        </p:nvSpPr>
        <p:spPr bwMode="auto">
          <a:xfrm>
            <a:off x="900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6" name="TWBar">
            <a:extLst>
              <a:ext uri="{FF2B5EF4-FFF2-40B4-BE49-F238E27FC236}">
                <a16:creationId xmlns:a16="http://schemas.microsoft.com/office/drawing/2014/main" id="{42FCA91A-EA34-4B2A-B184-D56E32677F01}"/>
              </a:ext>
            </a:extLst>
          </p:cNvPr>
          <p:cNvCxnSpPr>
            <a:cxnSpLocks/>
          </p:cNvCxnSpPr>
          <p:nvPr userDrawn="1"/>
        </p:nvCxnSpPr>
        <p:spPr bwMode="gray">
          <a:xfrm>
            <a:off x="594000" y="27720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7DBA378-AD55-401C-A5E4-6AFA600DBC7E}"/>
              </a:ext>
            </a:extLst>
          </p:cNvPr>
          <p:cNvSpPr>
            <a:spLocks noGrp="1"/>
          </p:cNvSpPr>
          <p:nvPr>
            <p:ph type="ftr" sz="quarter" idx="13"/>
          </p:nvPr>
        </p:nvSpPr>
        <p:spPr/>
        <p:txBody>
          <a:bodyPr lIns="900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3574843035"/>
      </p:ext>
    </p:extLst>
  </p:cSld>
  <p:clrMapOvr>
    <a:masterClrMapping/>
  </p:clrMapOvr>
  <p:extLst>
    <p:ext uri="{DCECCB84-F9BA-43D5-87BE-67443E8EF086}">
      <p15:sldGuideLst xmlns:p15="http://schemas.microsoft.com/office/powerpoint/2012/main">
        <p15:guide id="1" pos="55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Opt 1 - 2 lines">
    <p:bg>
      <p:bgPr>
        <a:solidFill>
          <a:schemeClr val="bg1"/>
        </a:solidFill>
        <a:effectLst/>
      </p:bgPr>
    </p:bg>
    <p:spTree>
      <p:nvGrpSpPr>
        <p:cNvPr id="1" name=""/>
        <p:cNvGrpSpPr/>
        <p:nvPr/>
      </p:nvGrpSpPr>
      <p:grpSpPr>
        <a:xfrm>
          <a:off x="0" y="0"/>
          <a:ext cx="0" cy="0"/>
          <a:chOff x="0" y="0"/>
          <a:chExt cx="0" cy="0"/>
        </a:xfrm>
      </p:grpSpPr>
      <p:pic>
        <p:nvPicPr>
          <p:cNvPr id="6" name="FullPageImage">
            <a:extLst>
              <a:ext uri="{FF2B5EF4-FFF2-40B4-BE49-F238E27FC236}">
                <a16:creationId xmlns:a16="http://schemas.microsoft.com/office/drawing/2014/main" id="{36758A41-3D1A-447E-9E26-CB04FA4F4F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12" b="8712"/>
          <a:stretch/>
        </p:blipFill>
        <p:spPr>
          <a:xfrm>
            <a:off x="179999" y="179999"/>
            <a:ext cx="13078800" cy="7200001"/>
          </a:xfrm>
          <a:prstGeom prst="rect">
            <a:avLst/>
          </a:prstGeom>
        </p:spPr>
      </p:pic>
      <p:sp>
        <p:nvSpPr>
          <p:cNvPr id="12" name="TintCover">
            <a:extLst>
              <a:ext uri="{FF2B5EF4-FFF2-40B4-BE49-F238E27FC236}">
                <a16:creationId xmlns:a16="http://schemas.microsoft.com/office/drawing/2014/main" id="{B924E51D-4883-406B-85F7-1DA08727C693}"/>
              </a:ext>
            </a:extLst>
          </p:cNvPr>
          <p:cNvSpPr/>
          <p:nvPr userDrawn="1"/>
        </p:nvSpPr>
        <p:spPr>
          <a:xfrm>
            <a:off x="180000" y="179837"/>
            <a:ext cx="1070479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900000" y="4716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900000" y="4212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p:nvPr>
        </p:nvSpPr>
        <p:spPr bwMode="gray">
          <a:xfrm>
            <a:off x="900000" y="2844000"/>
            <a:ext cx="7738188" cy="936000"/>
          </a:xfrm>
        </p:spPr>
        <p:txBody>
          <a:bodyPr anchor="t" anchorCtr="0"/>
          <a:lstStyle>
            <a:lvl1pPr algn="l">
              <a:defRPr sz="3600">
                <a:solidFill>
                  <a:schemeClr val="bg1"/>
                </a:solidFill>
              </a:defRPr>
            </a:lvl1pPr>
          </a:lstStyle>
          <a:p>
            <a:r>
              <a:rPr lang="en-GB" dirty="0"/>
              <a:t>Click to edit Master title style</a:t>
            </a:r>
          </a:p>
        </p:txBody>
      </p:sp>
      <p:sp>
        <p:nvSpPr>
          <p:cNvPr id="17" name="TWLogo">
            <a:extLst>
              <a:ext uri="{FF2B5EF4-FFF2-40B4-BE49-F238E27FC236}">
                <a16:creationId xmlns:a16="http://schemas.microsoft.com/office/drawing/2014/main" id="{6204E984-F426-47E5-AEAC-11A2C6173381}"/>
              </a:ext>
            </a:extLst>
          </p:cNvPr>
          <p:cNvSpPr>
            <a:spLocks noChangeAspect="1" noEditPoints="1"/>
          </p:cNvSpPr>
          <p:nvPr userDrawn="1"/>
        </p:nvSpPr>
        <p:spPr bwMode="auto">
          <a:xfrm>
            <a:off x="900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6" name="TWBar">
            <a:extLst>
              <a:ext uri="{FF2B5EF4-FFF2-40B4-BE49-F238E27FC236}">
                <a16:creationId xmlns:a16="http://schemas.microsoft.com/office/drawing/2014/main" id="{42FCA91A-EA34-4B2A-B184-D56E32677F01}"/>
              </a:ext>
            </a:extLst>
          </p:cNvPr>
          <p:cNvCxnSpPr>
            <a:cxnSpLocks/>
          </p:cNvCxnSpPr>
          <p:nvPr userDrawn="1"/>
        </p:nvCxnSpPr>
        <p:spPr bwMode="gray">
          <a:xfrm>
            <a:off x="594000" y="27720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7DBA378-AD55-401C-A5E4-6AFA600DBC7E}"/>
              </a:ext>
            </a:extLst>
          </p:cNvPr>
          <p:cNvSpPr>
            <a:spLocks noGrp="1"/>
          </p:cNvSpPr>
          <p:nvPr>
            <p:ph type="ftr" sz="quarter" idx="13"/>
          </p:nvPr>
        </p:nvSpPr>
        <p:spPr/>
        <p:txBody>
          <a:bodyPr lIns="900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1388169470"/>
      </p:ext>
    </p:extLst>
  </p:cSld>
  <p:clrMapOvr>
    <a:masterClrMapping/>
  </p:clrMapOvr>
  <p:extLst>
    <p:ext uri="{DCECCB84-F9BA-43D5-87BE-67443E8EF086}">
      <p15:sldGuideLst xmlns:p15="http://schemas.microsoft.com/office/powerpoint/2012/main">
        <p15:guide id="1" pos="55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Opt 1 - 3 lines">
    <p:bg>
      <p:bgPr>
        <a:solidFill>
          <a:schemeClr val="bg1"/>
        </a:solidFill>
        <a:effectLst/>
      </p:bgPr>
    </p:bg>
    <p:spTree>
      <p:nvGrpSpPr>
        <p:cNvPr id="1" name=""/>
        <p:cNvGrpSpPr/>
        <p:nvPr/>
      </p:nvGrpSpPr>
      <p:grpSpPr>
        <a:xfrm>
          <a:off x="0" y="0"/>
          <a:ext cx="0" cy="0"/>
          <a:chOff x="0" y="0"/>
          <a:chExt cx="0" cy="0"/>
        </a:xfrm>
      </p:grpSpPr>
      <p:pic>
        <p:nvPicPr>
          <p:cNvPr id="6" name="FullPageImage">
            <a:extLst>
              <a:ext uri="{FF2B5EF4-FFF2-40B4-BE49-F238E27FC236}">
                <a16:creationId xmlns:a16="http://schemas.microsoft.com/office/drawing/2014/main" id="{97EBD7BA-DD53-420F-BA95-2E6B67615C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12" b="8712"/>
          <a:stretch/>
        </p:blipFill>
        <p:spPr>
          <a:xfrm>
            <a:off x="179999" y="179999"/>
            <a:ext cx="13078800" cy="7200001"/>
          </a:xfrm>
          <a:prstGeom prst="rect">
            <a:avLst/>
          </a:prstGeom>
        </p:spPr>
      </p:pic>
      <p:sp>
        <p:nvSpPr>
          <p:cNvPr id="12" name="TintCover">
            <a:extLst>
              <a:ext uri="{FF2B5EF4-FFF2-40B4-BE49-F238E27FC236}">
                <a16:creationId xmlns:a16="http://schemas.microsoft.com/office/drawing/2014/main" id="{B924E51D-4883-406B-85F7-1DA08727C693}"/>
              </a:ext>
            </a:extLst>
          </p:cNvPr>
          <p:cNvSpPr/>
          <p:nvPr userDrawn="1"/>
        </p:nvSpPr>
        <p:spPr>
          <a:xfrm>
            <a:off x="180000" y="179837"/>
            <a:ext cx="1070479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4" name="Date-Author">
            <a:extLst>
              <a:ext uri="{FF2B5EF4-FFF2-40B4-BE49-F238E27FC236}">
                <a16:creationId xmlns:a16="http://schemas.microsoft.com/office/drawing/2014/main" id="{C3C6C09A-0999-4464-A1D1-6E0DC1F03661}"/>
              </a:ext>
            </a:extLst>
          </p:cNvPr>
          <p:cNvSpPr>
            <a:spLocks noGrp="1"/>
          </p:cNvSpPr>
          <p:nvPr>
            <p:ph type="body" sz="quarter" idx="12" hasCustomPrompt="1"/>
          </p:nvPr>
        </p:nvSpPr>
        <p:spPr>
          <a:xfrm>
            <a:off x="900000" y="5220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3" name="SubTitle">
            <a:extLst>
              <a:ext uri="{FF2B5EF4-FFF2-40B4-BE49-F238E27FC236}">
                <a16:creationId xmlns:a16="http://schemas.microsoft.com/office/drawing/2014/main" id="{7CF52CD7-3A91-4D14-B016-07C3D49844E8}"/>
              </a:ext>
            </a:extLst>
          </p:cNvPr>
          <p:cNvSpPr>
            <a:spLocks noGrp="1"/>
          </p:cNvSpPr>
          <p:nvPr>
            <p:ph type="subTitle" idx="1"/>
          </p:nvPr>
        </p:nvSpPr>
        <p:spPr>
          <a:xfrm>
            <a:off x="900000" y="4716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2" name="MainTitle">
            <a:extLst>
              <a:ext uri="{FF2B5EF4-FFF2-40B4-BE49-F238E27FC236}">
                <a16:creationId xmlns:a16="http://schemas.microsoft.com/office/drawing/2014/main" id="{BA3221E3-9210-4418-8805-2A98DC861146}"/>
              </a:ext>
            </a:extLst>
          </p:cNvPr>
          <p:cNvSpPr>
            <a:spLocks noGrp="1"/>
          </p:cNvSpPr>
          <p:nvPr>
            <p:ph type="ctrTitle"/>
          </p:nvPr>
        </p:nvSpPr>
        <p:spPr bwMode="gray">
          <a:xfrm>
            <a:off x="900000" y="2844000"/>
            <a:ext cx="7738188" cy="1440000"/>
          </a:xfrm>
        </p:spPr>
        <p:txBody>
          <a:bodyPr anchor="t" anchorCtr="0"/>
          <a:lstStyle>
            <a:lvl1pPr algn="l">
              <a:defRPr sz="3600">
                <a:solidFill>
                  <a:schemeClr val="bg1"/>
                </a:solidFill>
              </a:defRPr>
            </a:lvl1pPr>
          </a:lstStyle>
          <a:p>
            <a:r>
              <a:rPr lang="en-GB" dirty="0"/>
              <a:t>Click to edit Master title style</a:t>
            </a:r>
          </a:p>
        </p:txBody>
      </p:sp>
      <p:sp>
        <p:nvSpPr>
          <p:cNvPr id="17" name="TWLogo">
            <a:extLst>
              <a:ext uri="{FF2B5EF4-FFF2-40B4-BE49-F238E27FC236}">
                <a16:creationId xmlns:a16="http://schemas.microsoft.com/office/drawing/2014/main" id="{6204E984-F426-47E5-AEAC-11A2C6173381}"/>
              </a:ext>
            </a:extLst>
          </p:cNvPr>
          <p:cNvSpPr>
            <a:spLocks noChangeAspect="1" noEditPoints="1"/>
          </p:cNvSpPr>
          <p:nvPr userDrawn="1"/>
        </p:nvSpPr>
        <p:spPr bwMode="auto">
          <a:xfrm>
            <a:off x="900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6" name="TWBar">
            <a:extLst>
              <a:ext uri="{FF2B5EF4-FFF2-40B4-BE49-F238E27FC236}">
                <a16:creationId xmlns:a16="http://schemas.microsoft.com/office/drawing/2014/main" id="{42FCA91A-EA34-4B2A-B184-D56E32677F01}"/>
              </a:ext>
            </a:extLst>
          </p:cNvPr>
          <p:cNvCxnSpPr>
            <a:cxnSpLocks/>
          </p:cNvCxnSpPr>
          <p:nvPr userDrawn="1"/>
        </p:nvCxnSpPr>
        <p:spPr bwMode="gray">
          <a:xfrm>
            <a:off x="594000" y="2772000"/>
            <a:ext cx="1" cy="1584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7DBA378-AD55-401C-A5E4-6AFA600DBC7E}"/>
              </a:ext>
            </a:extLst>
          </p:cNvPr>
          <p:cNvSpPr>
            <a:spLocks noGrp="1"/>
          </p:cNvSpPr>
          <p:nvPr>
            <p:ph type="ftr" sz="quarter" idx="13"/>
          </p:nvPr>
        </p:nvSpPr>
        <p:spPr/>
        <p:txBody>
          <a:bodyPr lIns="900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2458443098"/>
      </p:ext>
    </p:extLst>
  </p:cSld>
  <p:clrMapOvr>
    <a:masterClrMapping/>
  </p:clrMapOvr>
  <p:extLst>
    <p:ext uri="{DCECCB84-F9BA-43D5-87BE-67443E8EF086}">
      <p15:sldGuideLst xmlns:p15="http://schemas.microsoft.com/office/powerpoint/2012/main">
        <p15:guide id="1" pos="5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Opt 2 - 1 line">
    <p:spTree>
      <p:nvGrpSpPr>
        <p:cNvPr id="1" name=""/>
        <p:cNvGrpSpPr/>
        <p:nvPr/>
      </p:nvGrpSpPr>
      <p:grpSpPr>
        <a:xfrm>
          <a:off x="0" y="0"/>
          <a:ext cx="0" cy="0"/>
          <a:chOff x="0" y="0"/>
          <a:chExt cx="0" cy="0"/>
        </a:xfrm>
      </p:grpSpPr>
      <p:pic>
        <p:nvPicPr>
          <p:cNvPr id="3" name="HalfPageImage">
            <a:extLst>
              <a:ext uri="{FF2B5EF4-FFF2-40B4-BE49-F238E27FC236}">
                <a16:creationId xmlns:a16="http://schemas.microsoft.com/office/drawing/2014/main" id="{758E9E87-A088-4DCF-BF0E-87C4D46657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000" r="32000"/>
          <a:stretch/>
        </p:blipFill>
        <p:spPr>
          <a:xfrm>
            <a:off x="179999" y="179999"/>
            <a:ext cx="3888001" cy="7200000"/>
          </a:xfrm>
          <a:prstGeom prst="rect">
            <a:avLst/>
          </a:prstGeom>
        </p:spPr>
      </p:pic>
      <p:sp>
        <p:nvSpPr>
          <p:cNvPr id="11" name="BackgroundPanel">
            <a:extLst>
              <a:ext uri="{FF2B5EF4-FFF2-40B4-BE49-F238E27FC236}">
                <a16:creationId xmlns:a16="http://schemas.microsoft.com/office/drawing/2014/main" id="{3D9D97A6-B49F-4B7C-8E6C-8D4215B447D1}"/>
              </a:ext>
            </a:extLst>
          </p:cNvPr>
          <p:cNvSpPr/>
          <p:nvPr userDrawn="1"/>
        </p:nvSpPr>
        <p:spPr>
          <a:xfrm>
            <a:off x="4068000" y="180000"/>
            <a:ext cx="91908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212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3707962"/>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486000"/>
          </a:xfrm>
        </p:spPr>
        <p:txBody>
          <a:bodyPr anchor="t" anchorCtr="0"/>
          <a:lstStyle>
            <a:lvl1pPr algn="l">
              <a:defRPr sz="3600">
                <a:solidFill>
                  <a:schemeClr val="bg1"/>
                </a:solidFill>
              </a:defRPr>
            </a:lvl1pPr>
          </a:lstStyle>
          <a:p>
            <a:r>
              <a:rPr lang="en-GB" dirty="0"/>
              <a:t>Click to edit Master title style</a:t>
            </a:r>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39492187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Opt 2 - 2 lines">
    <p:spTree>
      <p:nvGrpSpPr>
        <p:cNvPr id="1" name=""/>
        <p:cNvGrpSpPr/>
        <p:nvPr/>
      </p:nvGrpSpPr>
      <p:grpSpPr>
        <a:xfrm>
          <a:off x="0" y="0"/>
          <a:ext cx="0" cy="0"/>
          <a:chOff x="0" y="0"/>
          <a:chExt cx="0" cy="0"/>
        </a:xfrm>
      </p:grpSpPr>
      <p:pic>
        <p:nvPicPr>
          <p:cNvPr id="3" name="HalfPageImage">
            <a:extLst>
              <a:ext uri="{FF2B5EF4-FFF2-40B4-BE49-F238E27FC236}">
                <a16:creationId xmlns:a16="http://schemas.microsoft.com/office/drawing/2014/main" id="{14FCED57-636E-4C26-A8BB-90614D1FBE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000" r="32000"/>
          <a:stretch/>
        </p:blipFill>
        <p:spPr>
          <a:xfrm>
            <a:off x="179999" y="179999"/>
            <a:ext cx="3888001" cy="7200000"/>
          </a:xfrm>
          <a:prstGeom prst="rect">
            <a:avLst/>
          </a:prstGeom>
        </p:spPr>
      </p:pic>
      <p:sp>
        <p:nvSpPr>
          <p:cNvPr id="11" name="BackgroundPanel">
            <a:extLst>
              <a:ext uri="{FF2B5EF4-FFF2-40B4-BE49-F238E27FC236}">
                <a16:creationId xmlns:a16="http://schemas.microsoft.com/office/drawing/2014/main" id="{3D9D97A6-B49F-4B7C-8E6C-8D4215B447D1}"/>
              </a:ext>
            </a:extLst>
          </p:cNvPr>
          <p:cNvSpPr/>
          <p:nvPr userDrawn="1"/>
        </p:nvSpPr>
        <p:spPr>
          <a:xfrm>
            <a:off x="4068000" y="180000"/>
            <a:ext cx="91908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716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212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936000"/>
          </a:xfrm>
        </p:spPr>
        <p:txBody>
          <a:bodyPr anchor="t" anchorCtr="0"/>
          <a:lstStyle>
            <a:lvl1pPr algn="l">
              <a:defRPr sz="3600">
                <a:solidFill>
                  <a:schemeClr val="bg1"/>
                </a:solidFill>
              </a:defRPr>
            </a:lvl1pPr>
          </a:lstStyle>
          <a:p>
            <a:r>
              <a:rPr lang="en-GB" dirty="0"/>
              <a:t>Click to edit Master title style</a:t>
            </a:r>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1441250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 Opt 2 - 3 lines">
    <p:spTree>
      <p:nvGrpSpPr>
        <p:cNvPr id="1" name=""/>
        <p:cNvGrpSpPr/>
        <p:nvPr/>
      </p:nvGrpSpPr>
      <p:grpSpPr>
        <a:xfrm>
          <a:off x="0" y="0"/>
          <a:ext cx="0" cy="0"/>
          <a:chOff x="0" y="0"/>
          <a:chExt cx="0" cy="0"/>
        </a:xfrm>
      </p:grpSpPr>
      <p:pic>
        <p:nvPicPr>
          <p:cNvPr id="3" name="HalfPageImage">
            <a:extLst>
              <a:ext uri="{FF2B5EF4-FFF2-40B4-BE49-F238E27FC236}">
                <a16:creationId xmlns:a16="http://schemas.microsoft.com/office/drawing/2014/main" id="{1AB1D331-4567-4C83-88D3-DB69EEE3F4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000" r="32000"/>
          <a:stretch/>
        </p:blipFill>
        <p:spPr>
          <a:xfrm>
            <a:off x="179999" y="179999"/>
            <a:ext cx="3888001" cy="7200000"/>
          </a:xfrm>
          <a:prstGeom prst="rect">
            <a:avLst/>
          </a:prstGeom>
        </p:spPr>
      </p:pic>
      <p:sp>
        <p:nvSpPr>
          <p:cNvPr id="11" name="BackgroundPanel">
            <a:extLst>
              <a:ext uri="{FF2B5EF4-FFF2-40B4-BE49-F238E27FC236}">
                <a16:creationId xmlns:a16="http://schemas.microsoft.com/office/drawing/2014/main" id="{3D9D97A6-B49F-4B7C-8E6C-8D4215B447D1}"/>
              </a:ext>
            </a:extLst>
          </p:cNvPr>
          <p:cNvSpPr/>
          <p:nvPr userDrawn="1"/>
        </p:nvSpPr>
        <p:spPr>
          <a:xfrm>
            <a:off x="4068000" y="180000"/>
            <a:ext cx="91908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5220000"/>
            <a:ext cx="7740000" cy="270000"/>
          </a:xfrm>
        </p:spPr>
        <p:txBody>
          <a:bodyPr/>
          <a:lstStyle>
            <a:lvl1pPr marL="0" indent="0" algn="l">
              <a:spcBef>
                <a:spcPts val="0"/>
              </a:spcBef>
              <a:buFont typeface="Arial" panose="020B0604020202020204" pitchFamily="34" charset="0"/>
              <a:buNone/>
              <a:defRPr sz="1600" b="0">
                <a:solidFill>
                  <a:schemeClr val="bg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716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1440000"/>
          </a:xfrm>
        </p:spPr>
        <p:txBody>
          <a:bodyPr anchor="t" anchorCtr="0"/>
          <a:lstStyle>
            <a:lvl1pPr algn="l">
              <a:defRPr sz="3600">
                <a:solidFill>
                  <a:schemeClr val="bg1"/>
                </a:solidFill>
              </a:defRPr>
            </a:lvl1pPr>
          </a:lstStyle>
          <a:p>
            <a:r>
              <a:rPr lang="en-GB" dirty="0"/>
              <a:t>Click to edit Master title style</a:t>
            </a:r>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584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bg1"/>
                </a:solidFill>
              </a:defRPr>
            </a:lvl1pPr>
          </a:lstStyle>
          <a:p>
            <a:r>
              <a:rPr lang="en-GB" dirty="0"/>
              <a:t>Private and confidential</a:t>
            </a:r>
          </a:p>
        </p:txBody>
      </p:sp>
    </p:spTree>
    <p:extLst>
      <p:ext uri="{BB962C8B-B14F-4D97-AF65-F5344CB8AC3E}">
        <p14:creationId xmlns:p14="http://schemas.microsoft.com/office/powerpoint/2010/main" val="2867003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Opt 3 - 1 line">
    <p:spTree>
      <p:nvGrpSpPr>
        <p:cNvPr id="1" name=""/>
        <p:cNvGrpSpPr/>
        <p:nvPr/>
      </p:nvGrpSpPr>
      <p:grpSpPr>
        <a:xfrm>
          <a:off x="0" y="0"/>
          <a:ext cx="0" cy="0"/>
          <a:chOff x="0" y="0"/>
          <a:chExt cx="0" cy="0"/>
        </a:xfrm>
      </p:grpSpPr>
      <p:pic>
        <p:nvPicPr>
          <p:cNvPr id="3" name="HalfPageImage">
            <a:extLst>
              <a:ext uri="{FF2B5EF4-FFF2-40B4-BE49-F238E27FC236}">
                <a16:creationId xmlns:a16="http://schemas.microsoft.com/office/drawing/2014/main" id="{4939D8E2-AFC8-43E4-8658-3AF780859D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000" r="32000"/>
          <a:stretch/>
        </p:blipFill>
        <p:spPr>
          <a:xfrm>
            <a:off x="179999" y="179999"/>
            <a:ext cx="3888001" cy="7200000"/>
          </a:xfrm>
          <a:prstGeom prst="rect">
            <a:avLst/>
          </a:prstGeom>
        </p:spPr>
      </p:pic>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212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3707962"/>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486000"/>
          </a:xfrm>
        </p:spPr>
        <p:txBody>
          <a:bodyPr anchor="t" anchorCtr="0"/>
          <a:lstStyle>
            <a:lvl1pPr algn="l">
              <a:defRPr sz="3600">
                <a:solidFill>
                  <a:schemeClr val="tx1"/>
                </a:solidFill>
              </a:defRPr>
            </a:lvl1pPr>
          </a:lstStyle>
          <a:p>
            <a:r>
              <a:rPr lang="en-GB" dirty="0"/>
              <a:t>Click to edit Master title style</a:t>
            </a:r>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Tree>
    <p:extLst>
      <p:ext uri="{BB962C8B-B14F-4D97-AF65-F5344CB8AC3E}">
        <p14:creationId xmlns:p14="http://schemas.microsoft.com/office/powerpoint/2010/main" val="96042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with image">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30F0E746-2C17-4089-B26E-DDE00AC62B81}"/>
              </a:ext>
            </a:extLst>
          </p:cNvPr>
          <p:cNvSpPr>
            <a:spLocks noGrp="1"/>
          </p:cNvSpPr>
          <p:nvPr>
            <p:ph type="sldNum" sz="quarter" idx="15"/>
          </p:nvPr>
        </p:nvSpPr>
        <p:spPr/>
        <p:txBody>
          <a:bodyPr/>
          <a:lstStyle/>
          <a:p>
            <a:fld id="{D8ADDC3C-4EB0-4059-8B7C-A756E30D0F5F}" type="slidenum">
              <a:rPr lang="en-GB" smtClean="0"/>
              <a:pPr/>
              <a:t>‹#›</a:t>
            </a:fld>
            <a:endParaRPr lang="en-GB" dirty="0"/>
          </a:p>
        </p:txBody>
      </p:sp>
      <p:sp>
        <p:nvSpPr>
          <p:cNvPr id="5" name="Footer">
            <a:extLst>
              <a:ext uri="{FF2B5EF4-FFF2-40B4-BE49-F238E27FC236}">
                <a16:creationId xmlns:a16="http://schemas.microsoft.com/office/drawing/2014/main" id="{0DC496D3-CF07-42F7-AA44-F4715C1DA102}"/>
              </a:ext>
            </a:extLst>
          </p:cNvPr>
          <p:cNvSpPr>
            <a:spLocks noGrp="1"/>
          </p:cNvSpPr>
          <p:nvPr>
            <p:ph type="ftr" sz="quarter" idx="14"/>
          </p:nvPr>
        </p:nvSpPr>
        <p:spPr/>
        <p:txBody>
          <a:bodyPr/>
          <a:lstStyle/>
          <a:p>
            <a:r>
              <a:rPr lang="en-GB" dirty="0"/>
              <a:t>Private and confidential</a:t>
            </a:r>
          </a:p>
        </p:txBody>
      </p:sp>
      <p:sp>
        <p:nvSpPr>
          <p:cNvPr id="12" name="Picture 1">
            <a:extLst>
              <a:ext uri="{FF2B5EF4-FFF2-40B4-BE49-F238E27FC236}">
                <a16:creationId xmlns:a16="http://schemas.microsoft.com/office/drawing/2014/main" id="{636255EC-EE1E-4E62-B732-9D1450A8BD66}"/>
              </a:ext>
            </a:extLst>
          </p:cNvPr>
          <p:cNvSpPr>
            <a:spLocks noGrp="1"/>
          </p:cNvSpPr>
          <p:nvPr>
            <p:ph type="pic" sz="quarter" idx="13"/>
          </p:nvPr>
        </p:nvSpPr>
        <p:spPr>
          <a:xfrm>
            <a:off x="9370800" y="180000"/>
            <a:ext cx="3888000" cy="72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4041" y="1980000"/>
            <a:ext cx="78840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itle">
            <a:extLst>
              <a:ext uri="{FF2B5EF4-FFF2-40B4-BE49-F238E27FC236}">
                <a16:creationId xmlns:a16="http://schemas.microsoft.com/office/drawing/2014/main" id="{70213A4F-4998-4AF7-8B7C-F1E0D32301F9}"/>
              </a:ext>
            </a:extLst>
          </p:cNvPr>
          <p:cNvSpPr>
            <a:spLocks noGrp="1"/>
          </p:cNvSpPr>
          <p:nvPr>
            <p:ph type="title"/>
          </p:nvPr>
        </p:nvSpPr>
        <p:spPr>
          <a:xfrm>
            <a:off x="720000" y="648000"/>
            <a:ext cx="7884000" cy="486000"/>
          </a:xfrm>
        </p:spPr>
        <p:txBody>
          <a:bodyPr/>
          <a:lstStyle/>
          <a:p>
            <a:r>
              <a:rPr lang="en-GB" dirty="0"/>
              <a:t>Click to edit Master title style</a:t>
            </a:r>
          </a:p>
        </p:txBody>
      </p:sp>
      <p:cxnSp>
        <p:nvCxnSpPr>
          <p:cNvPr id="10" name="TWBar">
            <a:extLst>
              <a:ext uri="{FF2B5EF4-FFF2-40B4-BE49-F238E27FC236}">
                <a16:creationId xmlns:a16="http://schemas.microsoft.com/office/drawing/2014/main" id="{B783CFA6-BE70-4068-9004-6953D3B7ACCD}"/>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496688"/>
      </p:ext>
    </p:extLst>
  </p:cSld>
  <p:clrMapOvr>
    <a:masterClrMapping/>
  </p:clrMapOvr>
  <p:extLst>
    <p:ext uri="{DCECCB84-F9BA-43D5-87BE-67443E8EF086}">
      <p15:sldGuideLst xmlns:p15="http://schemas.microsoft.com/office/powerpoint/2012/main">
        <p15:guide id="1" pos="5416" userDrawn="1">
          <p15:clr>
            <a:srgbClr val="FBAE40"/>
          </p15:clr>
        </p15:guide>
        <p15:guide id="2" pos="587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 Opt 3 - 2 lines">
    <p:spTree>
      <p:nvGrpSpPr>
        <p:cNvPr id="1" name=""/>
        <p:cNvGrpSpPr/>
        <p:nvPr/>
      </p:nvGrpSpPr>
      <p:grpSpPr>
        <a:xfrm>
          <a:off x="0" y="0"/>
          <a:ext cx="0" cy="0"/>
          <a:chOff x="0" y="0"/>
          <a:chExt cx="0" cy="0"/>
        </a:xfrm>
      </p:grpSpPr>
      <p:pic>
        <p:nvPicPr>
          <p:cNvPr id="3" name="HalfPageImage">
            <a:extLst>
              <a:ext uri="{FF2B5EF4-FFF2-40B4-BE49-F238E27FC236}">
                <a16:creationId xmlns:a16="http://schemas.microsoft.com/office/drawing/2014/main" id="{DE9F817A-43D6-47B7-A1DC-4697FE9EA6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000" r="32000"/>
          <a:stretch/>
        </p:blipFill>
        <p:spPr>
          <a:xfrm>
            <a:off x="179999" y="179999"/>
            <a:ext cx="3888001" cy="7200000"/>
          </a:xfrm>
          <a:prstGeom prst="rect">
            <a:avLst/>
          </a:prstGeom>
        </p:spPr>
      </p:pic>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716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212000"/>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936000"/>
          </a:xfrm>
        </p:spPr>
        <p:txBody>
          <a:bodyPr anchor="t" anchorCtr="0"/>
          <a:lstStyle>
            <a:lvl1pPr algn="l">
              <a:defRPr sz="3600">
                <a:solidFill>
                  <a:schemeClr val="tx1"/>
                </a:solidFill>
              </a:defRPr>
            </a:lvl1pPr>
          </a:lstStyle>
          <a:p>
            <a:r>
              <a:rPr lang="en-GB" dirty="0"/>
              <a:t>Click to edit Master title style</a:t>
            </a:r>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Tree>
    <p:extLst>
      <p:ext uri="{BB962C8B-B14F-4D97-AF65-F5344CB8AC3E}">
        <p14:creationId xmlns:p14="http://schemas.microsoft.com/office/powerpoint/2010/main" val="2645611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Opt 3 - 3 lines">
    <p:spTree>
      <p:nvGrpSpPr>
        <p:cNvPr id="1" name=""/>
        <p:cNvGrpSpPr/>
        <p:nvPr/>
      </p:nvGrpSpPr>
      <p:grpSpPr>
        <a:xfrm>
          <a:off x="0" y="0"/>
          <a:ext cx="0" cy="0"/>
          <a:chOff x="0" y="0"/>
          <a:chExt cx="0" cy="0"/>
        </a:xfrm>
      </p:grpSpPr>
      <p:pic>
        <p:nvPicPr>
          <p:cNvPr id="3" name="HalfPageImage">
            <a:extLst>
              <a:ext uri="{FF2B5EF4-FFF2-40B4-BE49-F238E27FC236}">
                <a16:creationId xmlns:a16="http://schemas.microsoft.com/office/drawing/2014/main" id="{97B4E346-096B-4070-B378-DCEEB45F0E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000" r="32000"/>
          <a:stretch/>
        </p:blipFill>
        <p:spPr>
          <a:xfrm>
            <a:off x="179999" y="179999"/>
            <a:ext cx="3888001" cy="7200000"/>
          </a:xfrm>
          <a:prstGeom prst="rect">
            <a:avLst/>
          </a:prstGeom>
        </p:spPr>
      </p:pic>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5220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716000"/>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1440000"/>
          </a:xfrm>
        </p:spPr>
        <p:txBody>
          <a:bodyPr anchor="t" anchorCtr="0"/>
          <a:lstStyle>
            <a:lvl1pPr algn="l">
              <a:defRPr sz="3600">
                <a:solidFill>
                  <a:schemeClr val="tx1"/>
                </a:solidFill>
              </a:defRPr>
            </a:lvl1pPr>
          </a:lstStyle>
          <a:p>
            <a:r>
              <a:rPr lang="en-GB" dirty="0"/>
              <a:t>Click to edit Master title style</a:t>
            </a:r>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584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Tree>
    <p:extLst>
      <p:ext uri="{BB962C8B-B14F-4D97-AF65-F5344CB8AC3E}">
        <p14:creationId xmlns:p14="http://schemas.microsoft.com/office/powerpoint/2010/main" val="2143485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Opt 4 - 1 line">
    <p:spTree>
      <p:nvGrpSpPr>
        <p:cNvPr id="1" name=""/>
        <p:cNvGrpSpPr/>
        <p:nvPr/>
      </p:nvGrpSpPr>
      <p:grpSpPr>
        <a:xfrm>
          <a:off x="0" y="0"/>
          <a:ext cx="0" cy="0"/>
          <a:chOff x="0" y="0"/>
          <a:chExt cx="0" cy="0"/>
        </a:xfrm>
      </p:grpSpPr>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212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3707962"/>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486000"/>
          </a:xfrm>
        </p:spPr>
        <p:txBody>
          <a:bodyPr anchor="t" anchorCtr="0"/>
          <a:lstStyle>
            <a:lvl1pPr algn="l">
              <a:defRPr sz="3600">
                <a:solidFill>
                  <a:schemeClr val="tx1"/>
                </a:solidFill>
              </a:defRPr>
            </a:lvl1pPr>
          </a:lstStyle>
          <a:p>
            <a:r>
              <a:rPr lang="en-GB" dirty="0"/>
              <a:t>Click to edit Master title style</a:t>
            </a:r>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
        <p:nvSpPr>
          <p:cNvPr id="10" name="BackgroundPanel">
            <a:extLst>
              <a:ext uri="{FF2B5EF4-FFF2-40B4-BE49-F238E27FC236}">
                <a16:creationId xmlns:a16="http://schemas.microsoft.com/office/drawing/2014/main" id="{0AD7FE29-853F-4BB6-A30E-12629AC14A7B}"/>
              </a:ext>
            </a:extLst>
          </p:cNvPr>
          <p:cNvSpPr/>
          <p:nvPr userDrawn="1"/>
        </p:nvSpPr>
        <p:spPr>
          <a:xfrm>
            <a:off x="1800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Tree>
    <p:extLst>
      <p:ext uri="{BB962C8B-B14F-4D97-AF65-F5344CB8AC3E}">
        <p14:creationId xmlns:p14="http://schemas.microsoft.com/office/powerpoint/2010/main" val="3980984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Opt 4 - 2 lines">
    <p:spTree>
      <p:nvGrpSpPr>
        <p:cNvPr id="1" name=""/>
        <p:cNvGrpSpPr/>
        <p:nvPr/>
      </p:nvGrpSpPr>
      <p:grpSpPr>
        <a:xfrm>
          <a:off x="0" y="0"/>
          <a:ext cx="0" cy="0"/>
          <a:chOff x="0" y="0"/>
          <a:chExt cx="0" cy="0"/>
        </a:xfrm>
      </p:grpSpPr>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4716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212000"/>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936000"/>
          </a:xfrm>
        </p:spPr>
        <p:txBody>
          <a:bodyPr anchor="t" anchorCtr="0"/>
          <a:lstStyle>
            <a:lvl1pPr algn="l">
              <a:defRPr sz="3600">
                <a:solidFill>
                  <a:schemeClr val="tx1"/>
                </a:solidFill>
              </a:defRPr>
            </a:lvl1pPr>
          </a:lstStyle>
          <a:p>
            <a:r>
              <a:rPr lang="en-GB" dirty="0"/>
              <a:t>Click to edit Master title style</a:t>
            </a:r>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
        <p:nvSpPr>
          <p:cNvPr id="10" name="BackgroundPanel">
            <a:extLst>
              <a:ext uri="{FF2B5EF4-FFF2-40B4-BE49-F238E27FC236}">
                <a16:creationId xmlns:a16="http://schemas.microsoft.com/office/drawing/2014/main" id="{7CF91C48-818F-4566-AA38-AA5CC4F1E03A}"/>
              </a:ext>
            </a:extLst>
          </p:cNvPr>
          <p:cNvSpPr/>
          <p:nvPr userDrawn="1"/>
        </p:nvSpPr>
        <p:spPr>
          <a:xfrm>
            <a:off x="1800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Tree>
    <p:extLst>
      <p:ext uri="{BB962C8B-B14F-4D97-AF65-F5344CB8AC3E}">
        <p14:creationId xmlns:p14="http://schemas.microsoft.com/office/powerpoint/2010/main" val="11625660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Opt 4 - 3 lines">
    <p:spTree>
      <p:nvGrpSpPr>
        <p:cNvPr id="1" name=""/>
        <p:cNvGrpSpPr/>
        <p:nvPr/>
      </p:nvGrpSpPr>
      <p:grpSpPr>
        <a:xfrm>
          <a:off x="0" y="0"/>
          <a:ext cx="0" cy="0"/>
          <a:chOff x="0" y="0"/>
          <a:chExt cx="0" cy="0"/>
        </a:xfrm>
      </p:grpSpPr>
      <p:sp>
        <p:nvSpPr>
          <p:cNvPr id="15" name="Date-Author">
            <a:extLst>
              <a:ext uri="{FF2B5EF4-FFF2-40B4-BE49-F238E27FC236}">
                <a16:creationId xmlns:a16="http://schemas.microsoft.com/office/drawing/2014/main" id="{4E8ECDE6-BF44-474D-A5E9-1A8357DD95F2}"/>
              </a:ext>
            </a:extLst>
          </p:cNvPr>
          <p:cNvSpPr>
            <a:spLocks noGrp="1"/>
          </p:cNvSpPr>
          <p:nvPr>
            <p:ph type="body" sz="quarter" idx="12" hasCustomPrompt="1"/>
          </p:nvPr>
        </p:nvSpPr>
        <p:spPr>
          <a:xfrm>
            <a:off x="4788000" y="5220000"/>
            <a:ext cx="7740000" cy="270000"/>
          </a:xfrm>
        </p:spPr>
        <p:txBody>
          <a:bodyPr/>
          <a:lstStyle>
            <a:lvl1pPr marL="0" indent="0" algn="l">
              <a:spcBef>
                <a:spcPts val="0"/>
              </a:spcBef>
              <a:buFont typeface="Arial" panose="020B0604020202020204" pitchFamily="34" charset="0"/>
              <a:buNone/>
              <a:defRPr sz="1600" b="0">
                <a:solidFill>
                  <a:schemeClr val="tx1"/>
                </a:solidFill>
              </a:defRPr>
            </a:lvl1pPr>
            <a:lvl2pPr marL="0" indent="0" algn="l">
              <a:spcBef>
                <a:spcPts val="0"/>
              </a:spcBef>
              <a:buFont typeface="Arial" panose="020B0604020202020204" pitchFamily="34" charset="0"/>
              <a:buNone/>
              <a:defRPr/>
            </a:lvl2pPr>
            <a:lvl3pPr marL="0" indent="0" algn="l">
              <a:spcBef>
                <a:spcPts val="0"/>
              </a:spcBef>
              <a:buNone/>
              <a:defRPr/>
            </a:lvl3pPr>
            <a:lvl4pPr marL="0" indent="0" algn="l">
              <a:spcBef>
                <a:spcPts val="0"/>
              </a:spcBef>
              <a:buNone/>
              <a:defRPr/>
            </a:lvl4pPr>
            <a:lvl5pPr marL="0" indent="0" algn="l">
              <a:spcBef>
                <a:spcPts val="0"/>
              </a:spcBef>
              <a:buNone/>
              <a:defRPr sz="1100" baseline="0"/>
            </a:lvl5pPr>
            <a:lvl6pPr marL="0" indent="0" algn="l">
              <a:spcBef>
                <a:spcPts val="0"/>
              </a:spcBef>
              <a:buNone/>
              <a:defRPr/>
            </a:lvl6pPr>
            <a:lvl7pPr marL="0" indent="0" algn="l">
              <a:spcBef>
                <a:spcPts val="0"/>
              </a:spcBef>
              <a:buNone/>
              <a:defRPr/>
            </a:lvl7pPr>
            <a:lvl8pPr marL="0" indent="0" algn="l">
              <a:spcBef>
                <a:spcPts val="0"/>
              </a:spcBef>
              <a:buNone/>
              <a:defRPr/>
            </a:lvl8pPr>
            <a:lvl9pPr marL="0" indent="0" algn="l">
              <a:spcBef>
                <a:spcPts val="0"/>
              </a:spcBef>
              <a:buNone/>
              <a:defRPr/>
            </a:lvl9pPr>
          </a:lstStyle>
          <a:p>
            <a:pPr lvl="0"/>
            <a:r>
              <a:rPr lang="en-GB" dirty="0"/>
              <a:t>Click to edit date | Author 1, Author 2</a:t>
            </a:r>
          </a:p>
        </p:txBody>
      </p:sp>
      <p:sp>
        <p:nvSpPr>
          <p:cNvPr id="16" name="SubTitle">
            <a:extLst>
              <a:ext uri="{FF2B5EF4-FFF2-40B4-BE49-F238E27FC236}">
                <a16:creationId xmlns:a16="http://schemas.microsoft.com/office/drawing/2014/main" id="{FBE454CB-8964-427D-9E33-800B015EF958}"/>
              </a:ext>
            </a:extLst>
          </p:cNvPr>
          <p:cNvSpPr>
            <a:spLocks noGrp="1"/>
          </p:cNvSpPr>
          <p:nvPr>
            <p:ph type="subTitle" idx="1"/>
          </p:nvPr>
        </p:nvSpPr>
        <p:spPr>
          <a:xfrm>
            <a:off x="4788000" y="4716000"/>
            <a:ext cx="7738188"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7" name="MainTitle">
            <a:extLst>
              <a:ext uri="{FF2B5EF4-FFF2-40B4-BE49-F238E27FC236}">
                <a16:creationId xmlns:a16="http://schemas.microsoft.com/office/drawing/2014/main" id="{558EF1C2-6426-48C1-A983-9AEA29A73724}"/>
              </a:ext>
            </a:extLst>
          </p:cNvPr>
          <p:cNvSpPr>
            <a:spLocks noGrp="1"/>
          </p:cNvSpPr>
          <p:nvPr>
            <p:ph type="ctrTitle"/>
          </p:nvPr>
        </p:nvSpPr>
        <p:spPr bwMode="gray">
          <a:xfrm>
            <a:off x="4788000" y="2844000"/>
            <a:ext cx="7738188" cy="1440000"/>
          </a:xfrm>
        </p:spPr>
        <p:txBody>
          <a:bodyPr anchor="t" anchorCtr="0"/>
          <a:lstStyle>
            <a:lvl1pPr algn="l">
              <a:defRPr sz="3600">
                <a:solidFill>
                  <a:schemeClr val="tx1"/>
                </a:solidFill>
              </a:defRPr>
            </a:lvl1pPr>
          </a:lstStyle>
          <a:p>
            <a:r>
              <a:rPr lang="en-GB" dirty="0"/>
              <a:t>Click to edit Master title style</a:t>
            </a:r>
          </a:p>
        </p:txBody>
      </p:sp>
      <p:sp>
        <p:nvSpPr>
          <p:cNvPr id="18" name="TWLogo">
            <a:extLst>
              <a:ext uri="{FF2B5EF4-FFF2-40B4-BE49-F238E27FC236}">
                <a16:creationId xmlns:a16="http://schemas.microsoft.com/office/drawing/2014/main" id="{ECCF9374-30D0-4ACF-9378-8735E666E545}"/>
              </a:ext>
            </a:extLst>
          </p:cNvPr>
          <p:cNvSpPr>
            <a:spLocks noChangeAspect="1" noEditPoints="1"/>
          </p:cNvSpPr>
          <p:nvPr userDrawn="1"/>
        </p:nvSpPr>
        <p:spPr bwMode="auto">
          <a:xfrm>
            <a:off x="4788000" y="223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cxnSp>
        <p:nvCxnSpPr>
          <p:cNvPr id="19" name="TWBar">
            <a:extLst>
              <a:ext uri="{FF2B5EF4-FFF2-40B4-BE49-F238E27FC236}">
                <a16:creationId xmlns:a16="http://schemas.microsoft.com/office/drawing/2014/main" id="{6CC57539-25AC-4A6A-88F5-CBA777656C36}"/>
              </a:ext>
            </a:extLst>
          </p:cNvPr>
          <p:cNvCxnSpPr>
            <a:cxnSpLocks/>
          </p:cNvCxnSpPr>
          <p:nvPr userDrawn="1"/>
        </p:nvCxnSpPr>
        <p:spPr bwMode="gray">
          <a:xfrm>
            <a:off x="4482000" y="2772000"/>
            <a:ext cx="1" cy="1584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CA3B24B-9076-453D-B0A2-C6CDEECF2541}"/>
              </a:ext>
            </a:extLst>
          </p:cNvPr>
          <p:cNvSpPr>
            <a:spLocks noGrp="1"/>
          </p:cNvSpPr>
          <p:nvPr>
            <p:ph type="ftr" sz="quarter" idx="13"/>
          </p:nvPr>
        </p:nvSpPr>
        <p:spPr>
          <a:xfrm>
            <a:off x="-1" y="6948000"/>
            <a:ext cx="12708000" cy="180000"/>
          </a:xfrm>
        </p:spPr>
        <p:txBody>
          <a:bodyPr lIns="4788000"/>
          <a:lstStyle>
            <a:lvl1pPr>
              <a:defRPr>
                <a:solidFill>
                  <a:schemeClr val="tx1"/>
                </a:solidFill>
              </a:defRPr>
            </a:lvl1pPr>
          </a:lstStyle>
          <a:p>
            <a:r>
              <a:rPr lang="en-GB" dirty="0"/>
              <a:t>Private and confidential</a:t>
            </a:r>
          </a:p>
        </p:txBody>
      </p:sp>
      <p:sp>
        <p:nvSpPr>
          <p:cNvPr id="10" name="BackgroundPanel">
            <a:extLst>
              <a:ext uri="{FF2B5EF4-FFF2-40B4-BE49-F238E27FC236}">
                <a16:creationId xmlns:a16="http://schemas.microsoft.com/office/drawing/2014/main" id="{476B92CD-A4BB-476C-8120-7E751F015209}"/>
              </a:ext>
            </a:extLst>
          </p:cNvPr>
          <p:cNvSpPr/>
          <p:nvPr userDrawn="1"/>
        </p:nvSpPr>
        <p:spPr>
          <a:xfrm>
            <a:off x="1800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Tree>
    <p:extLst>
      <p:ext uri="{BB962C8B-B14F-4D97-AF65-F5344CB8AC3E}">
        <p14:creationId xmlns:p14="http://schemas.microsoft.com/office/powerpoint/2010/main" val="3264435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 smok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9BEDAC85-8600-45EE-9713-04A5D9C4293B}"/>
              </a:ext>
            </a:extLst>
          </p:cNvPr>
          <p:cNvSpPr/>
          <p:nvPr userDrawn="1"/>
        </p:nvSpPr>
        <p:spPr bwMode="ltGray">
          <a:xfrm>
            <a:off x="180487" y="179837"/>
            <a:ext cx="13078800" cy="72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2" name="Title">
            <a:extLst>
              <a:ext uri="{FF2B5EF4-FFF2-40B4-BE49-F238E27FC236}">
                <a16:creationId xmlns:a16="http://schemas.microsoft.com/office/drawing/2014/main" id="{1A47A27C-CC10-4276-806F-62D3255A33FB}"/>
              </a:ext>
            </a:extLst>
          </p:cNvPr>
          <p:cNvSpPr>
            <a:spLocks noGrp="1"/>
          </p:cNvSpPr>
          <p:nvPr>
            <p:ph type="title"/>
          </p:nvPr>
        </p:nvSpPr>
        <p:spPr/>
        <p:txBody>
          <a:bodyPr/>
          <a:lstStyle/>
          <a:p>
            <a:r>
              <a:rPr lang="en-GB" dirty="0"/>
              <a:t>Click to edit Master title style</a:t>
            </a:r>
          </a:p>
        </p:txBody>
      </p:sp>
      <p:cxnSp>
        <p:nvCxnSpPr>
          <p:cNvPr id="6" name="TWBar">
            <a:extLst>
              <a:ext uri="{FF2B5EF4-FFF2-40B4-BE49-F238E27FC236}">
                <a16:creationId xmlns:a16="http://schemas.microsoft.com/office/drawing/2014/main" id="{B2D82470-559C-41C0-A279-499ED4DB3600}"/>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Footer Separator">
            <a:extLst>
              <a:ext uri="{FF2B5EF4-FFF2-40B4-BE49-F238E27FC236}">
                <a16:creationId xmlns:a16="http://schemas.microsoft.com/office/drawing/2014/main" id="{F1340F36-F022-4D04-8DB1-24A448A6968C}"/>
              </a:ext>
            </a:extLst>
          </p:cNvPr>
          <p:cNvCxnSpPr/>
          <p:nvPr userDrawn="1"/>
        </p:nvCxnSpPr>
        <p:spPr>
          <a:xfrm>
            <a:off x="2650274" y="6899056"/>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W Logo">
            <a:extLst>
              <a:ext uri="{FF2B5EF4-FFF2-40B4-BE49-F238E27FC236}">
                <a16:creationId xmlns:a16="http://schemas.microsoft.com/office/drawing/2014/main" id="{54CBD288-81E9-45B5-AD9E-7F714B9DD7B3}"/>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296062636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 midnight">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5F77B422-7328-4B2C-8552-198E01FFA5F1}"/>
              </a:ext>
            </a:extLst>
          </p:cNvPr>
          <p:cNvSpPr/>
          <p:nvPr userDrawn="1"/>
        </p:nvSpPr>
        <p:spPr>
          <a:xfrm>
            <a:off x="179906" y="179837"/>
            <a:ext cx="130788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lvl1pPr>
              <a:defRPr>
                <a:solidFill>
                  <a:schemeClr val="bg1"/>
                </a:solidFill>
              </a:defRPr>
            </a:lvl1pPr>
          </a:lstStyle>
          <a:p>
            <a:r>
              <a:rPr lang="en-GB" dirty="0"/>
              <a:t>Private and confidential</a:t>
            </a:r>
          </a:p>
        </p:txBody>
      </p:sp>
      <p:sp>
        <p:nvSpPr>
          <p:cNvPr id="2" name="Title">
            <a:extLst>
              <a:ext uri="{FF2B5EF4-FFF2-40B4-BE49-F238E27FC236}">
                <a16:creationId xmlns:a16="http://schemas.microsoft.com/office/drawing/2014/main" id="{1A47A27C-CC10-4276-806F-62D3255A33FB}"/>
              </a:ext>
            </a:extLst>
          </p:cNvPr>
          <p:cNvSpPr>
            <a:spLocks noGrp="1"/>
          </p:cNvSpPr>
          <p:nvPr>
            <p:ph type="title"/>
          </p:nvPr>
        </p:nvSpPr>
        <p:spPr/>
        <p:txBody>
          <a:bodyPr/>
          <a:lstStyle>
            <a:lvl1pPr>
              <a:defRPr>
                <a:solidFill>
                  <a:schemeClr val="bg1"/>
                </a:solidFill>
              </a:defRPr>
            </a:lvl1pPr>
          </a:lstStyle>
          <a:p>
            <a:r>
              <a:rPr lang="en-GB" dirty="0"/>
              <a:t>Click to edit Master title style</a:t>
            </a:r>
          </a:p>
        </p:txBody>
      </p:sp>
      <p:cxnSp>
        <p:nvCxnSpPr>
          <p:cNvPr id="6" name="TWBar">
            <a:extLst>
              <a:ext uri="{FF2B5EF4-FFF2-40B4-BE49-F238E27FC236}">
                <a16:creationId xmlns:a16="http://schemas.microsoft.com/office/drawing/2014/main" id="{B2D82470-559C-41C0-A279-499ED4DB3600}"/>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Footer Separator">
            <a:extLst>
              <a:ext uri="{FF2B5EF4-FFF2-40B4-BE49-F238E27FC236}">
                <a16:creationId xmlns:a16="http://schemas.microsoft.com/office/drawing/2014/main" id="{27B11C7D-3C57-44CE-8D9F-24ACDE9E33C7}"/>
              </a:ext>
            </a:extLst>
          </p:cNvPr>
          <p:cNvCxnSpPr/>
          <p:nvPr userDrawn="1"/>
        </p:nvCxnSpPr>
        <p:spPr>
          <a:xfrm>
            <a:off x="2650274" y="6899056"/>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AC3E58C7-B4F1-47C0-98E0-9F7F69689AA8}"/>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192129086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C270F56F-94E4-46C8-8ACA-2E66DA2EA313}"/>
              </a:ext>
            </a:extLst>
          </p:cNvPr>
          <p:cNvSpPr/>
          <p:nvPr userDrawn="1"/>
        </p:nvSpPr>
        <p:spPr>
          <a:xfrm>
            <a:off x="180487" y="179837"/>
            <a:ext cx="13078800" cy="7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lvl1pPr>
              <a:defRPr>
                <a:solidFill>
                  <a:schemeClr val="bg1"/>
                </a:solidFill>
              </a:defRPr>
            </a:lvl1pPr>
          </a:lstStyle>
          <a:p>
            <a:r>
              <a:rPr lang="en-GB" dirty="0"/>
              <a:t>Private and confidential</a:t>
            </a:r>
          </a:p>
        </p:txBody>
      </p:sp>
      <p:sp>
        <p:nvSpPr>
          <p:cNvPr id="2" name="Title">
            <a:extLst>
              <a:ext uri="{FF2B5EF4-FFF2-40B4-BE49-F238E27FC236}">
                <a16:creationId xmlns:a16="http://schemas.microsoft.com/office/drawing/2014/main" id="{1A47A27C-CC10-4276-806F-62D3255A33FB}"/>
              </a:ext>
            </a:extLst>
          </p:cNvPr>
          <p:cNvSpPr>
            <a:spLocks noGrp="1"/>
          </p:cNvSpPr>
          <p:nvPr>
            <p:ph type="title"/>
          </p:nvPr>
        </p:nvSpPr>
        <p:spPr/>
        <p:txBody>
          <a:bodyPr/>
          <a:lstStyle>
            <a:lvl1pPr>
              <a:defRPr>
                <a:solidFill>
                  <a:schemeClr val="bg1"/>
                </a:solidFill>
              </a:defRPr>
            </a:lvl1pPr>
          </a:lstStyle>
          <a:p>
            <a:r>
              <a:rPr lang="en-GB" dirty="0"/>
              <a:t>Click to edit Master title style</a:t>
            </a:r>
          </a:p>
        </p:txBody>
      </p:sp>
      <p:cxnSp>
        <p:nvCxnSpPr>
          <p:cNvPr id="6" name="TWBar">
            <a:extLst>
              <a:ext uri="{FF2B5EF4-FFF2-40B4-BE49-F238E27FC236}">
                <a16:creationId xmlns:a16="http://schemas.microsoft.com/office/drawing/2014/main" id="{B2D82470-559C-41C0-A279-499ED4DB3600}"/>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Footer Separator">
            <a:extLst>
              <a:ext uri="{FF2B5EF4-FFF2-40B4-BE49-F238E27FC236}">
                <a16:creationId xmlns:a16="http://schemas.microsoft.com/office/drawing/2014/main" id="{E8955C77-B60D-4284-8961-9C41539E48D0}"/>
              </a:ext>
            </a:extLst>
          </p:cNvPr>
          <p:cNvCxnSpPr/>
          <p:nvPr userDrawn="1"/>
        </p:nvCxnSpPr>
        <p:spPr>
          <a:xfrm>
            <a:off x="2650274" y="6899056"/>
            <a:ext cx="0" cy="288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9D66B1EB-00F5-451D-AFD3-4F34FAF4EBA2}"/>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232892845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 smok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9BEDAC85-8600-45EE-9713-04A5D9C4293B}"/>
              </a:ext>
            </a:extLst>
          </p:cNvPr>
          <p:cNvSpPr/>
          <p:nvPr userDrawn="1"/>
        </p:nvSpPr>
        <p:spPr bwMode="ltGray">
          <a:xfrm>
            <a:off x="180487" y="179837"/>
            <a:ext cx="13078800" cy="720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cxnSp>
        <p:nvCxnSpPr>
          <p:cNvPr id="9" name="Footer Separator">
            <a:extLst>
              <a:ext uri="{FF2B5EF4-FFF2-40B4-BE49-F238E27FC236}">
                <a16:creationId xmlns:a16="http://schemas.microsoft.com/office/drawing/2014/main" id="{F1340F36-F022-4D04-8DB1-24A448A6968C}"/>
              </a:ext>
            </a:extLst>
          </p:cNvPr>
          <p:cNvCxnSpPr/>
          <p:nvPr userDrawn="1"/>
        </p:nvCxnSpPr>
        <p:spPr>
          <a:xfrm>
            <a:off x="2650274" y="6899056"/>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W Logo">
            <a:extLst>
              <a:ext uri="{FF2B5EF4-FFF2-40B4-BE49-F238E27FC236}">
                <a16:creationId xmlns:a16="http://schemas.microsoft.com/office/drawing/2014/main" id="{54CBD288-81E9-45B5-AD9E-7F714B9DD7B3}"/>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374197319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 midnight">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5F77B422-7328-4B2C-8552-198E01FFA5F1}"/>
              </a:ext>
            </a:extLst>
          </p:cNvPr>
          <p:cNvSpPr/>
          <p:nvPr userDrawn="1"/>
        </p:nvSpPr>
        <p:spPr>
          <a:xfrm>
            <a:off x="179906" y="179837"/>
            <a:ext cx="130788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lvl1pPr>
              <a:defRPr>
                <a:solidFill>
                  <a:schemeClr val="bg1"/>
                </a:solidFill>
              </a:defRPr>
            </a:lvl1pPr>
          </a:lstStyle>
          <a:p>
            <a:r>
              <a:rPr lang="en-GB" dirty="0"/>
              <a:t>Private and confidential</a:t>
            </a:r>
          </a:p>
        </p:txBody>
      </p:sp>
      <p:cxnSp>
        <p:nvCxnSpPr>
          <p:cNvPr id="10" name="Footer Separator">
            <a:extLst>
              <a:ext uri="{FF2B5EF4-FFF2-40B4-BE49-F238E27FC236}">
                <a16:creationId xmlns:a16="http://schemas.microsoft.com/office/drawing/2014/main" id="{27B11C7D-3C57-44CE-8D9F-24ACDE9E33C7}"/>
              </a:ext>
            </a:extLst>
          </p:cNvPr>
          <p:cNvCxnSpPr/>
          <p:nvPr userDrawn="1"/>
        </p:nvCxnSpPr>
        <p:spPr>
          <a:xfrm>
            <a:off x="2650274" y="6899056"/>
            <a:ext cx="0" cy="2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AC3E58C7-B4F1-47C0-98E0-9F7F69689AA8}"/>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104251568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 One column with image">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30F0E746-2C17-4089-B26E-DDE00AC62B81}"/>
              </a:ext>
            </a:extLst>
          </p:cNvPr>
          <p:cNvSpPr>
            <a:spLocks noGrp="1"/>
          </p:cNvSpPr>
          <p:nvPr>
            <p:ph type="sldNum" sz="quarter" idx="15"/>
          </p:nvPr>
        </p:nvSpPr>
        <p:spPr/>
        <p:txBody>
          <a:bodyPr/>
          <a:lstStyle/>
          <a:p>
            <a:fld id="{D8ADDC3C-4EB0-4059-8B7C-A756E30D0F5F}" type="slidenum">
              <a:rPr lang="en-GB" smtClean="0"/>
              <a:pPr/>
              <a:t>‹#›</a:t>
            </a:fld>
            <a:endParaRPr lang="en-GB" dirty="0"/>
          </a:p>
        </p:txBody>
      </p:sp>
      <p:sp>
        <p:nvSpPr>
          <p:cNvPr id="5" name="Footer">
            <a:extLst>
              <a:ext uri="{FF2B5EF4-FFF2-40B4-BE49-F238E27FC236}">
                <a16:creationId xmlns:a16="http://schemas.microsoft.com/office/drawing/2014/main" id="{0DC496D3-CF07-42F7-AA44-F4715C1DA102}"/>
              </a:ext>
            </a:extLst>
          </p:cNvPr>
          <p:cNvSpPr>
            <a:spLocks noGrp="1"/>
          </p:cNvSpPr>
          <p:nvPr>
            <p:ph type="ftr" sz="quarter" idx="14"/>
          </p:nvPr>
        </p:nvSpPr>
        <p:spPr/>
        <p:txBody>
          <a:bodyPr/>
          <a:lstStyle/>
          <a:p>
            <a:r>
              <a:rPr lang="en-GB" dirty="0"/>
              <a:t>Private and confidential</a:t>
            </a:r>
          </a:p>
        </p:txBody>
      </p:sp>
      <p:sp>
        <p:nvSpPr>
          <p:cNvPr id="12" name="Picture 1">
            <a:extLst>
              <a:ext uri="{FF2B5EF4-FFF2-40B4-BE49-F238E27FC236}">
                <a16:creationId xmlns:a16="http://schemas.microsoft.com/office/drawing/2014/main" id="{636255EC-EE1E-4E62-B732-9D1450A8BD66}"/>
              </a:ext>
            </a:extLst>
          </p:cNvPr>
          <p:cNvSpPr>
            <a:spLocks noGrp="1"/>
          </p:cNvSpPr>
          <p:nvPr>
            <p:ph type="pic" sz="quarter" idx="13"/>
          </p:nvPr>
        </p:nvSpPr>
        <p:spPr>
          <a:xfrm>
            <a:off x="9370800" y="180000"/>
            <a:ext cx="3888000" cy="72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4041" y="1980000"/>
            <a:ext cx="78840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itle">
            <a:extLst>
              <a:ext uri="{FF2B5EF4-FFF2-40B4-BE49-F238E27FC236}">
                <a16:creationId xmlns:a16="http://schemas.microsoft.com/office/drawing/2014/main" id="{70213A4F-4998-4AF7-8B7C-F1E0D32301F9}"/>
              </a:ext>
            </a:extLst>
          </p:cNvPr>
          <p:cNvSpPr>
            <a:spLocks noGrp="1"/>
          </p:cNvSpPr>
          <p:nvPr>
            <p:ph type="title"/>
          </p:nvPr>
        </p:nvSpPr>
        <p:spPr>
          <a:xfrm>
            <a:off x="720000" y="648000"/>
            <a:ext cx="7884000" cy="936000"/>
          </a:xfrm>
        </p:spPr>
        <p:txBody>
          <a:bodyPr/>
          <a:lstStyle/>
          <a:p>
            <a:r>
              <a:rPr lang="en-GB" dirty="0"/>
              <a:t>Click to edit Master title style</a:t>
            </a:r>
          </a:p>
        </p:txBody>
      </p:sp>
      <p:cxnSp>
        <p:nvCxnSpPr>
          <p:cNvPr id="8" name="TWBar">
            <a:extLst>
              <a:ext uri="{FF2B5EF4-FFF2-40B4-BE49-F238E27FC236}">
                <a16:creationId xmlns:a16="http://schemas.microsoft.com/office/drawing/2014/main" id="{86EF809C-2200-46EF-BCCC-F63214D56E58}"/>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707130"/>
      </p:ext>
    </p:extLst>
  </p:cSld>
  <p:clrMapOvr>
    <a:masterClrMapping/>
  </p:clrMapOvr>
  <p:extLst>
    <p:ext uri="{DCECCB84-F9BA-43D5-87BE-67443E8EF086}">
      <p15:sldGuideLst xmlns:p15="http://schemas.microsoft.com/office/powerpoint/2012/main">
        <p15:guide id="1" pos="5416">
          <p15:clr>
            <a:srgbClr val="FBAE40"/>
          </p15:clr>
        </p15:guide>
        <p15:guide id="2" pos="5873">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 blue">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C270F56F-94E4-46C8-8ACA-2E66DA2EA313}"/>
              </a:ext>
            </a:extLst>
          </p:cNvPr>
          <p:cNvSpPr/>
          <p:nvPr userDrawn="1"/>
        </p:nvSpPr>
        <p:spPr>
          <a:xfrm>
            <a:off x="180487" y="179837"/>
            <a:ext cx="13078800" cy="7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lvl1pPr>
              <a:defRPr>
                <a:solidFill>
                  <a:schemeClr val="bg1"/>
                </a:solidFill>
              </a:defRPr>
            </a:lvl1pPr>
          </a:lstStyle>
          <a:p>
            <a:r>
              <a:rPr lang="en-GB" dirty="0"/>
              <a:t>Private and confidential</a:t>
            </a:r>
          </a:p>
        </p:txBody>
      </p:sp>
      <p:cxnSp>
        <p:nvCxnSpPr>
          <p:cNvPr id="10" name="Footer Separator">
            <a:extLst>
              <a:ext uri="{FF2B5EF4-FFF2-40B4-BE49-F238E27FC236}">
                <a16:creationId xmlns:a16="http://schemas.microsoft.com/office/drawing/2014/main" id="{E8955C77-B60D-4284-8961-9C41539E48D0}"/>
              </a:ext>
            </a:extLst>
          </p:cNvPr>
          <p:cNvCxnSpPr/>
          <p:nvPr userDrawn="1"/>
        </p:nvCxnSpPr>
        <p:spPr>
          <a:xfrm>
            <a:off x="2650274" y="6899056"/>
            <a:ext cx="0" cy="288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W Logo">
            <a:extLst>
              <a:ext uri="{FF2B5EF4-FFF2-40B4-BE49-F238E27FC236}">
                <a16:creationId xmlns:a16="http://schemas.microsoft.com/office/drawing/2014/main" id="{9D66B1EB-00F5-451D-AFD3-4F34FAF4EBA2}"/>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360806430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7" name="ContentMain">
            <a:extLst>
              <a:ext uri="{FF2B5EF4-FFF2-40B4-BE49-F238E27FC236}">
                <a16:creationId xmlns:a16="http://schemas.microsoft.com/office/drawing/2014/main" id="{163BA74C-852D-41EC-AB1E-470CFACE81CC}"/>
              </a:ext>
            </a:extLst>
          </p:cNvPr>
          <p:cNvSpPr>
            <a:spLocks noGrp="1"/>
          </p:cNvSpPr>
          <p:nvPr>
            <p:ph sz="quarter" idx="12"/>
          </p:nvPr>
        </p:nvSpPr>
        <p:spPr>
          <a:xfrm>
            <a:off x="720000" y="1979613"/>
            <a:ext cx="11988000"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a:extLst>
              <a:ext uri="{FF2B5EF4-FFF2-40B4-BE49-F238E27FC236}">
                <a16:creationId xmlns:a16="http://schemas.microsoft.com/office/drawing/2014/main" id="{43192CB5-288F-431E-B439-F7307FC36C63}"/>
              </a:ext>
            </a:extLst>
          </p:cNvPr>
          <p:cNvSpPr>
            <a:spLocks noGrp="1"/>
          </p:cNvSpPr>
          <p:nvPr>
            <p:ph type="title"/>
          </p:nvPr>
        </p:nvSpPr>
        <p:spPr/>
        <p:txBody>
          <a:bodyPr/>
          <a:lstStyle/>
          <a:p>
            <a:r>
              <a:rPr lang="en-GB"/>
              <a:t>Click to edit Master title style</a:t>
            </a:r>
            <a:endParaRPr lang="en-GB" dirty="0"/>
          </a:p>
        </p:txBody>
      </p:sp>
      <p:cxnSp>
        <p:nvCxnSpPr>
          <p:cNvPr id="11" name="TWBar">
            <a:extLst>
              <a:ext uri="{FF2B5EF4-FFF2-40B4-BE49-F238E27FC236}">
                <a16:creationId xmlns:a16="http://schemas.microsoft.com/office/drawing/2014/main" id="{31A24087-5A63-4A51-9B74-E3B8A4F75899}"/>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39679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L One colum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7" name="ContentMain">
            <a:extLst>
              <a:ext uri="{FF2B5EF4-FFF2-40B4-BE49-F238E27FC236}">
                <a16:creationId xmlns:a16="http://schemas.microsoft.com/office/drawing/2014/main" id="{163BA74C-852D-41EC-AB1E-470CFACE81CC}"/>
              </a:ext>
            </a:extLst>
          </p:cNvPr>
          <p:cNvSpPr>
            <a:spLocks noGrp="1"/>
          </p:cNvSpPr>
          <p:nvPr>
            <p:ph sz="quarter" idx="12"/>
          </p:nvPr>
        </p:nvSpPr>
        <p:spPr>
          <a:xfrm>
            <a:off x="720000" y="1980000"/>
            <a:ext cx="11988000"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a:extLst>
              <a:ext uri="{FF2B5EF4-FFF2-40B4-BE49-F238E27FC236}">
                <a16:creationId xmlns:a16="http://schemas.microsoft.com/office/drawing/2014/main" id="{14231748-A928-4187-9535-57E8284AF88A}"/>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9" name="TWBar">
            <a:extLst>
              <a:ext uri="{FF2B5EF4-FFF2-40B4-BE49-F238E27FC236}">
                <a16:creationId xmlns:a16="http://schemas.microsoft.com/office/drawing/2014/main" id="{F25224DC-B182-4DD6-BCCF-2C7C3D64F4F7}"/>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31685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11" name="ColouredBanner1">
            <a:extLst>
              <a:ext uri="{FF2B5EF4-FFF2-40B4-BE49-F238E27FC236}">
                <a16:creationId xmlns:a16="http://schemas.microsoft.com/office/drawing/2014/main" id="{A2681AC0-323C-499E-813E-B7D4BE03A0E1}"/>
              </a:ext>
            </a:extLst>
          </p:cNvPr>
          <p:cNvSpPr>
            <a:spLocks noGrp="1"/>
          </p:cNvSpPr>
          <p:nvPr>
            <p:ph type="body" sz="quarter" idx="45"/>
          </p:nvPr>
        </p:nvSpPr>
        <p:spPr>
          <a:xfrm>
            <a:off x="9648496" y="4032000"/>
            <a:ext cx="3060000" cy="1008000"/>
          </a:xfrm>
          <a:solidFill>
            <a:schemeClr val="accent3"/>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9" name="NameInfo 1">
            <a:extLst>
              <a:ext uri="{FF2B5EF4-FFF2-40B4-BE49-F238E27FC236}">
                <a16:creationId xmlns:a16="http://schemas.microsoft.com/office/drawing/2014/main" id="{D9E92152-2C62-409B-A21D-8C29B626B2BC}"/>
              </a:ext>
            </a:extLst>
          </p:cNvPr>
          <p:cNvSpPr>
            <a:spLocks noGrp="1"/>
          </p:cNvSpPr>
          <p:nvPr>
            <p:ph type="body" sz="quarter" idx="46" hasCustomPrompt="1"/>
          </p:nvPr>
        </p:nvSpPr>
        <p:spPr>
          <a:xfrm>
            <a:off x="9648000" y="5148000"/>
            <a:ext cx="3059113" cy="720000"/>
          </a:xfrm>
        </p:spPr>
        <p:txBody>
          <a:bodyPr/>
          <a:lstStyle>
            <a:lvl1pPr>
              <a:spcAft>
                <a:spcPts val="0"/>
              </a:spcAft>
              <a:defRPr sz="2000" b="1"/>
            </a:lvl1pPr>
            <a:lvl2pPr>
              <a:spcBef>
                <a:spcPts val="0"/>
              </a:spcBef>
              <a:spcAft>
                <a:spcPts val="0"/>
              </a:spcAft>
              <a:defRPr sz="2000" b="0"/>
            </a:lvl2pPr>
            <a:lvl3pPr>
              <a:defRPr sz="2000"/>
            </a:lvl3pPr>
            <a:lvl4pPr>
              <a:defRPr sz="2000"/>
            </a:lvl4pPr>
            <a:lvl5pPr>
              <a:defRPr sz="2000"/>
            </a:lvl5pPr>
          </a:lstStyle>
          <a:p>
            <a:pPr lvl="0"/>
            <a:r>
              <a:rPr lang="en-GB" dirty="0"/>
              <a:t>[Name and </a:t>
            </a:r>
            <a:br>
              <a:rPr lang="en-GB" dirty="0"/>
            </a:br>
            <a:r>
              <a:rPr lang="en-GB" dirty="0"/>
              <a:t>job title (if required)]</a:t>
            </a:r>
          </a:p>
        </p:txBody>
      </p:sp>
      <p:sp>
        <p:nvSpPr>
          <p:cNvPr id="12" name="Picture 1">
            <a:extLst>
              <a:ext uri="{FF2B5EF4-FFF2-40B4-BE49-F238E27FC236}">
                <a16:creationId xmlns:a16="http://schemas.microsoft.com/office/drawing/2014/main" id="{7E672241-3A99-4763-8122-4161005C3BED}"/>
              </a:ext>
            </a:extLst>
          </p:cNvPr>
          <p:cNvSpPr>
            <a:spLocks noGrp="1"/>
          </p:cNvSpPr>
          <p:nvPr>
            <p:ph type="pic" sz="quarter" idx="14"/>
          </p:nvPr>
        </p:nvSpPr>
        <p:spPr>
          <a:xfrm>
            <a:off x="9648495" y="1980000"/>
            <a:ext cx="3060000" cy="3060000"/>
          </a:xfrm>
        </p:spPr>
        <p:txBody>
          <a:bodyPr/>
          <a:lstStyle/>
          <a:p>
            <a:r>
              <a:rPr lang="en-GB" dirty="0"/>
              <a:t>Click icon to add picture</a:t>
            </a:r>
          </a:p>
        </p:txBody>
      </p:sp>
      <p:sp>
        <p:nvSpPr>
          <p:cNvPr id="7" name="ContentMain">
            <a:extLst>
              <a:ext uri="{FF2B5EF4-FFF2-40B4-BE49-F238E27FC236}">
                <a16:creationId xmlns:a16="http://schemas.microsoft.com/office/drawing/2014/main" id="{163BA74C-852D-41EC-AB1E-470CFACE81CC}"/>
              </a:ext>
            </a:extLst>
          </p:cNvPr>
          <p:cNvSpPr>
            <a:spLocks noGrp="1"/>
          </p:cNvSpPr>
          <p:nvPr>
            <p:ph sz="quarter" idx="12"/>
          </p:nvPr>
        </p:nvSpPr>
        <p:spPr>
          <a:xfrm>
            <a:off x="719999" y="1980000"/>
            <a:ext cx="8604000"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ContactInfo 1">
            <a:extLst>
              <a:ext uri="{FF2B5EF4-FFF2-40B4-BE49-F238E27FC236}">
                <a16:creationId xmlns:a16="http://schemas.microsoft.com/office/drawing/2014/main" id="{E0AD14DB-AC88-4DAA-B0D8-7D748CE94A99}"/>
              </a:ext>
            </a:extLst>
          </p:cNvPr>
          <p:cNvSpPr>
            <a:spLocks noGrp="1"/>
          </p:cNvSpPr>
          <p:nvPr>
            <p:ph type="body" sz="quarter" idx="47" hasCustomPrompt="1"/>
          </p:nvPr>
        </p:nvSpPr>
        <p:spPr>
          <a:xfrm>
            <a:off x="9648000" y="5976000"/>
            <a:ext cx="3060000" cy="675422"/>
          </a:xfrm>
        </p:spPr>
        <p:txBody>
          <a:bodyPr/>
          <a:lstStyle>
            <a:lvl1pPr>
              <a:spcAft>
                <a:spcPts val="0"/>
              </a:spcAft>
              <a:defRPr sz="1600"/>
            </a:lvl1pPr>
            <a:lvl2pPr>
              <a:spcBef>
                <a:spcPts val="0"/>
              </a:spcBef>
              <a:spcAft>
                <a:spcPts val="0"/>
              </a:spcAft>
              <a:defRPr sz="1600"/>
            </a:lvl2pPr>
            <a:lvl3pPr>
              <a:spcAft>
                <a:spcPts val="0"/>
              </a:spcAft>
              <a:defRPr sz="1600"/>
            </a:lvl3pPr>
            <a:lvl4pPr>
              <a:spcAft>
                <a:spcPts val="0"/>
              </a:spcAft>
              <a:defRPr sz="1600"/>
            </a:lvl4pPr>
            <a:lvl5pPr>
              <a:spcAft>
                <a:spcPts val="0"/>
              </a:spcAft>
              <a:defRPr sz="1600"/>
            </a:lvl5pPr>
          </a:lstStyle>
          <a:p>
            <a:pPr lvl="0"/>
            <a:r>
              <a:rPr lang="en-GB" dirty="0"/>
              <a:t>[Areas of expertise]</a:t>
            </a:r>
          </a:p>
        </p:txBody>
      </p:sp>
      <p:cxnSp>
        <p:nvCxnSpPr>
          <p:cNvPr id="13" name="TWBar">
            <a:extLst>
              <a:ext uri="{FF2B5EF4-FFF2-40B4-BE49-F238E27FC236}">
                <a16:creationId xmlns:a16="http://schemas.microsoft.com/office/drawing/2014/main" id="{6C43E6FD-AB40-48E5-ACD2-E65EC1786B20}"/>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19EDFC-2A73-4ECA-965E-82778BAAC117}"/>
              </a:ext>
            </a:extLst>
          </p:cNvPr>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1062503472"/>
      </p:ext>
    </p:extLst>
  </p:cSld>
  <p:clrMapOvr>
    <a:masterClrMapping/>
  </p:clrMapOvr>
  <p:extLst>
    <p:ext uri="{DCECCB84-F9BA-43D5-87BE-67443E8EF086}">
      <p15:sldGuideLst xmlns:p15="http://schemas.microsoft.com/office/powerpoint/2012/main">
        <p15:guide id="1" pos="5873">
          <p15:clr>
            <a:srgbClr val="FBAE40"/>
          </p15:clr>
        </p15:guide>
        <p15:guide id="2" pos="689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L Introduction">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11" name="ColouredBanner1">
            <a:extLst>
              <a:ext uri="{FF2B5EF4-FFF2-40B4-BE49-F238E27FC236}">
                <a16:creationId xmlns:a16="http://schemas.microsoft.com/office/drawing/2014/main" id="{A2681AC0-323C-499E-813E-B7D4BE03A0E1}"/>
              </a:ext>
            </a:extLst>
          </p:cNvPr>
          <p:cNvSpPr>
            <a:spLocks noGrp="1"/>
          </p:cNvSpPr>
          <p:nvPr>
            <p:ph type="body" sz="quarter" idx="45"/>
          </p:nvPr>
        </p:nvSpPr>
        <p:spPr>
          <a:xfrm>
            <a:off x="9648496" y="4032000"/>
            <a:ext cx="3060000" cy="1008000"/>
          </a:xfrm>
          <a:solidFill>
            <a:schemeClr val="accent3"/>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9" name="NameInfo 1">
            <a:extLst>
              <a:ext uri="{FF2B5EF4-FFF2-40B4-BE49-F238E27FC236}">
                <a16:creationId xmlns:a16="http://schemas.microsoft.com/office/drawing/2014/main" id="{D9E92152-2C62-409B-A21D-8C29B626B2BC}"/>
              </a:ext>
            </a:extLst>
          </p:cNvPr>
          <p:cNvSpPr>
            <a:spLocks noGrp="1"/>
          </p:cNvSpPr>
          <p:nvPr>
            <p:ph type="body" sz="quarter" idx="46" hasCustomPrompt="1"/>
          </p:nvPr>
        </p:nvSpPr>
        <p:spPr>
          <a:xfrm>
            <a:off x="9648000" y="5148000"/>
            <a:ext cx="3059113" cy="720000"/>
          </a:xfrm>
        </p:spPr>
        <p:txBody>
          <a:bodyPr/>
          <a:lstStyle>
            <a:lvl1pPr>
              <a:spcAft>
                <a:spcPts val="0"/>
              </a:spcAft>
              <a:defRPr sz="2000" b="1"/>
            </a:lvl1pPr>
            <a:lvl2pPr>
              <a:spcBef>
                <a:spcPts val="0"/>
              </a:spcBef>
              <a:spcAft>
                <a:spcPts val="0"/>
              </a:spcAft>
              <a:defRPr sz="2000" b="0"/>
            </a:lvl2pPr>
            <a:lvl3pPr>
              <a:defRPr sz="2000"/>
            </a:lvl3pPr>
            <a:lvl4pPr>
              <a:defRPr sz="2000"/>
            </a:lvl4pPr>
            <a:lvl5pPr>
              <a:defRPr sz="2000"/>
            </a:lvl5pPr>
          </a:lstStyle>
          <a:p>
            <a:pPr lvl="0"/>
            <a:r>
              <a:rPr lang="en-GB" dirty="0"/>
              <a:t>[Name and </a:t>
            </a:r>
            <a:br>
              <a:rPr lang="en-GB" dirty="0"/>
            </a:br>
            <a:r>
              <a:rPr lang="en-GB" dirty="0"/>
              <a:t>job title (if required)]</a:t>
            </a:r>
          </a:p>
        </p:txBody>
      </p:sp>
      <p:sp>
        <p:nvSpPr>
          <p:cNvPr id="12" name="Picture 1">
            <a:extLst>
              <a:ext uri="{FF2B5EF4-FFF2-40B4-BE49-F238E27FC236}">
                <a16:creationId xmlns:a16="http://schemas.microsoft.com/office/drawing/2014/main" id="{7E672241-3A99-4763-8122-4161005C3BED}"/>
              </a:ext>
            </a:extLst>
          </p:cNvPr>
          <p:cNvSpPr>
            <a:spLocks noGrp="1"/>
          </p:cNvSpPr>
          <p:nvPr>
            <p:ph type="pic" sz="quarter" idx="14"/>
          </p:nvPr>
        </p:nvSpPr>
        <p:spPr>
          <a:xfrm>
            <a:off x="9648495" y="1980000"/>
            <a:ext cx="3060000" cy="3060000"/>
          </a:xfrm>
        </p:spPr>
        <p:txBody>
          <a:bodyPr/>
          <a:lstStyle/>
          <a:p>
            <a:r>
              <a:rPr lang="en-GB" dirty="0"/>
              <a:t>Click icon to add picture</a:t>
            </a:r>
          </a:p>
        </p:txBody>
      </p:sp>
      <p:sp>
        <p:nvSpPr>
          <p:cNvPr id="7" name="ContentMain">
            <a:extLst>
              <a:ext uri="{FF2B5EF4-FFF2-40B4-BE49-F238E27FC236}">
                <a16:creationId xmlns:a16="http://schemas.microsoft.com/office/drawing/2014/main" id="{163BA74C-852D-41EC-AB1E-470CFACE81CC}"/>
              </a:ext>
            </a:extLst>
          </p:cNvPr>
          <p:cNvSpPr>
            <a:spLocks noGrp="1"/>
          </p:cNvSpPr>
          <p:nvPr>
            <p:ph sz="quarter" idx="12"/>
          </p:nvPr>
        </p:nvSpPr>
        <p:spPr>
          <a:xfrm>
            <a:off x="719999" y="1980000"/>
            <a:ext cx="8604000"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itle">
            <a:extLst>
              <a:ext uri="{FF2B5EF4-FFF2-40B4-BE49-F238E27FC236}">
                <a16:creationId xmlns:a16="http://schemas.microsoft.com/office/drawing/2014/main" id="{5893DA8B-8E00-4F3A-B933-7263CB0CC8B9}"/>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15" name="TWBar">
            <a:extLst>
              <a:ext uri="{FF2B5EF4-FFF2-40B4-BE49-F238E27FC236}">
                <a16:creationId xmlns:a16="http://schemas.microsoft.com/office/drawing/2014/main" id="{BC702955-FE3B-424D-A4C4-E1E7E9D01F80}"/>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ContactInfo 1">
            <a:extLst>
              <a:ext uri="{FF2B5EF4-FFF2-40B4-BE49-F238E27FC236}">
                <a16:creationId xmlns:a16="http://schemas.microsoft.com/office/drawing/2014/main" id="{E0AD14DB-AC88-4DAA-B0D8-7D748CE94A99}"/>
              </a:ext>
            </a:extLst>
          </p:cNvPr>
          <p:cNvSpPr>
            <a:spLocks noGrp="1"/>
          </p:cNvSpPr>
          <p:nvPr>
            <p:ph type="body" sz="quarter" idx="47" hasCustomPrompt="1"/>
          </p:nvPr>
        </p:nvSpPr>
        <p:spPr>
          <a:xfrm>
            <a:off x="9648000" y="5976000"/>
            <a:ext cx="3060000" cy="675422"/>
          </a:xfrm>
        </p:spPr>
        <p:txBody>
          <a:bodyPr/>
          <a:lstStyle>
            <a:lvl1pPr>
              <a:spcAft>
                <a:spcPts val="0"/>
              </a:spcAft>
              <a:defRPr sz="1600"/>
            </a:lvl1pPr>
            <a:lvl2pPr>
              <a:spcBef>
                <a:spcPts val="0"/>
              </a:spcBef>
              <a:spcAft>
                <a:spcPts val="0"/>
              </a:spcAft>
              <a:defRPr sz="1600"/>
            </a:lvl2pPr>
            <a:lvl3pPr>
              <a:spcAft>
                <a:spcPts val="0"/>
              </a:spcAft>
              <a:defRPr sz="1600"/>
            </a:lvl3pPr>
            <a:lvl4pPr>
              <a:spcAft>
                <a:spcPts val="0"/>
              </a:spcAft>
              <a:defRPr sz="1600"/>
            </a:lvl4pPr>
            <a:lvl5pPr>
              <a:spcAft>
                <a:spcPts val="0"/>
              </a:spcAft>
              <a:defRPr sz="1600"/>
            </a:lvl5pPr>
          </a:lstStyle>
          <a:p>
            <a:pPr lvl="0"/>
            <a:r>
              <a:rPr lang="en-GB" dirty="0"/>
              <a:t>[Areas of expertise]</a:t>
            </a:r>
          </a:p>
        </p:txBody>
      </p:sp>
    </p:spTree>
    <p:extLst>
      <p:ext uri="{BB962C8B-B14F-4D97-AF65-F5344CB8AC3E}">
        <p14:creationId xmlns:p14="http://schemas.microsoft.com/office/powerpoint/2010/main" val="2162360803"/>
      </p:ext>
    </p:extLst>
  </p:cSld>
  <p:clrMapOvr>
    <a:masterClrMapping/>
  </p:clrMapOvr>
  <p:extLst>
    <p:ext uri="{DCECCB84-F9BA-43D5-87BE-67443E8EF086}">
      <p15:sldGuideLst xmlns:p15="http://schemas.microsoft.com/office/powerpoint/2012/main">
        <p15:guide id="1" pos="5873">
          <p15:clr>
            <a:srgbClr val="FBAE40"/>
          </p15:clr>
        </p15:guide>
        <p15:guide id="2" pos="689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ne column with image">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30F0E746-2C17-4089-B26E-DDE00AC62B81}"/>
              </a:ext>
            </a:extLst>
          </p:cNvPr>
          <p:cNvSpPr>
            <a:spLocks noGrp="1"/>
          </p:cNvSpPr>
          <p:nvPr>
            <p:ph type="sldNum" sz="quarter" idx="15"/>
          </p:nvPr>
        </p:nvSpPr>
        <p:spPr/>
        <p:txBody>
          <a:bodyPr/>
          <a:lstStyle/>
          <a:p>
            <a:fld id="{D8ADDC3C-4EB0-4059-8B7C-A756E30D0F5F}" type="slidenum">
              <a:rPr lang="en-GB" smtClean="0"/>
              <a:pPr/>
              <a:t>‹#›</a:t>
            </a:fld>
            <a:endParaRPr lang="en-GB" dirty="0"/>
          </a:p>
        </p:txBody>
      </p:sp>
      <p:sp>
        <p:nvSpPr>
          <p:cNvPr id="5" name="Footer">
            <a:extLst>
              <a:ext uri="{FF2B5EF4-FFF2-40B4-BE49-F238E27FC236}">
                <a16:creationId xmlns:a16="http://schemas.microsoft.com/office/drawing/2014/main" id="{0DC496D3-CF07-42F7-AA44-F4715C1DA102}"/>
              </a:ext>
            </a:extLst>
          </p:cNvPr>
          <p:cNvSpPr>
            <a:spLocks noGrp="1"/>
          </p:cNvSpPr>
          <p:nvPr>
            <p:ph type="ftr" sz="quarter" idx="14"/>
          </p:nvPr>
        </p:nvSpPr>
        <p:spPr/>
        <p:txBody>
          <a:bodyPr/>
          <a:lstStyle/>
          <a:p>
            <a:r>
              <a:rPr lang="en-GB" dirty="0"/>
              <a:t>Private and confidential</a:t>
            </a:r>
          </a:p>
        </p:txBody>
      </p:sp>
      <p:sp>
        <p:nvSpPr>
          <p:cNvPr id="12" name="Picture 1">
            <a:extLst>
              <a:ext uri="{FF2B5EF4-FFF2-40B4-BE49-F238E27FC236}">
                <a16:creationId xmlns:a16="http://schemas.microsoft.com/office/drawing/2014/main" id="{636255EC-EE1E-4E62-B732-9D1450A8BD66}"/>
              </a:ext>
            </a:extLst>
          </p:cNvPr>
          <p:cNvSpPr>
            <a:spLocks noGrp="1"/>
          </p:cNvSpPr>
          <p:nvPr>
            <p:ph type="pic" sz="quarter" idx="13"/>
          </p:nvPr>
        </p:nvSpPr>
        <p:spPr>
          <a:xfrm>
            <a:off x="9370800" y="180000"/>
            <a:ext cx="3888000" cy="72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4041" y="1980000"/>
            <a:ext cx="7884000"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itle">
            <a:extLst>
              <a:ext uri="{FF2B5EF4-FFF2-40B4-BE49-F238E27FC236}">
                <a16:creationId xmlns:a16="http://schemas.microsoft.com/office/drawing/2014/main" id="{70213A4F-4998-4AF7-8B7C-F1E0D32301F9}"/>
              </a:ext>
            </a:extLst>
          </p:cNvPr>
          <p:cNvSpPr>
            <a:spLocks noGrp="1"/>
          </p:cNvSpPr>
          <p:nvPr>
            <p:ph type="title"/>
          </p:nvPr>
        </p:nvSpPr>
        <p:spPr>
          <a:xfrm>
            <a:off x="720000" y="648000"/>
            <a:ext cx="7884000" cy="486000"/>
          </a:xfrm>
        </p:spPr>
        <p:txBody>
          <a:bodyPr/>
          <a:lstStyle/>
          <a:p>
            <a:r>
              <a:rPr lang="en-GB"/>
              <a:t>Click to edit Master title style</a:t>
            </a:r>
            <a:endParaRPr lang="en-GB" dirty="0"/>
          </a:p>
        </p:txBody>
      </p:sp>
      <p:cxnSp>
        <p:nvCxnSpPr>
          <p:cNvPr id="10" name="TWBar">
            <a:extLst>
              <a:ext uri="{FF2B5EF4-FFF2-40B4-BE49-F238E27FC236}">
                <a16:creationId xmlns:a16="http://schemas.microsoft.com/office/drawing/2014/main" id="{B783CFA6-BE70-4068-9004-6953D3B7ACCD}"/>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865342"/>
      </p:ext>
    </p:extLst>
  </p:cSld>
  <p:clrMapOvr>
    <a:masterClrMapping/>
  </p:clrMapOvr>
  <p:extLst>
    <p:ext uri="{DCECCB84-F9BA-43D5-87BE-67443E8EF086}">
      <p15:sldGuideLst xmlns:p15="http://schemas.microsoft.com/office/powerpoint/2012/main">
        <p15:guide id="1" pos="5416">
          <p15:clr>
            <a:srgbClr val="FBAE40"/>
          </p15:clr>
        </p15:guide>
        <p15:guide id="2" pos="587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L One column with image">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30F0E746-2C17-4089-B26E-DDE00AC62B81}"/>
              </a:ext>
            </a:extLst>
          </p:cNvPr>
          <p:cNvSpPr>
            <a:spLocks noGrp="1"/>
          </p:cNvSpPr>
          <p:nvPr>
            <p:ph type="sldNum" sz="quarter" idx="15"/>
          </p:nvPr>
        </p:nvSpPr>
        <p:spPr/>
        <p:txBody>
          <a:bodyPr/>
          <a:lstStyle/>
          <a:p>
            <a:fld id="{D8ADDC3C-4EB0-4059-8B7C-A756E30D0F5F}" type="slidenum">
              <a:rPr lang="en-GB" smtClean="0"/>
              <a:pPr/>
              <a:t>‹#›</a:t>
            </a:fld>
            <a:endParaRPr lang="en-GB" dirty="0"/>
          </a:p>
        </p:txBody>
      </p:sp>
      <p:sp>
        <p:nvSpPr>
          <p:cNvPr id="5" name="Footer">
            <a:extLst>
              <a:ext uri="{FF2B5EF4-FFF2-40B4-BE49-F238E27FC236}">
                <a16:creationId xmlns:a16="http://schemas.microsoft.com/office/drawing/2014/main" id="{0DC496D3-CF07-42F7-AA44-F4715C1DA102}"/>
              </a:ext>
            </a:extLst>
          </p:cNvPr>
          <p:cNvSpPr>
            <a:spLocks noGrp="1"/>
          </p:cNvSpPr>
          <p:nvPr>
            <p:ph type="ftr" sz="quarter" idx="14"/>
          </p:nvPr>
        </p:nvSpPr>
        <p:spPr/>
        <p:txBody>
          <a:bodyPr/>
          <a:lstStyle/>
          <a:p>
            <a:r>
              <a:rPr lang="en-GB" dirty="0"/>
              <a:t>Private and confidential</a:t>
            </a:r>
          </a:p>
        </p:txBody>
      </p:sp>
      <p:sp>
        <p:nvSpPr>
          <p:cNvPr id="12" name="Picture 1">
            <a:extLst>
              <a:ext uri="{FF2B5EF4-FFF2-40B4-BE49-F238E27FC236}">
                <a16:creationId xmlns:a16="http://schemas.microsoft.com/office/drawing/2014/main" id="{636255EC-EE1E-4E62-B732-9D1450A8BD66}"/>
              </a:ext>
            </a:extLst>
          </p:cNvPr>
          <p:cNvSpPr>
            <a:spLocks noGrp="1"/>
          </p:cNvSpPr>
          <p:nvPr>
            <p:ph type="pic" sz="quarter" idx="13"/>
          </p:nvPr>
        </p:nvSpPr>
        <p:spPr>
          <a:xfrm>
            <a:off x="9370800" y="180000"/>
            <a:ext cx="3888000" cy="72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4041" y="1980000"/>
            <a:ext cx="7884000"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itle">
            <a:extLst>
              <a:ext uri="{FF2B5EF4-FFF2-40B4-BE49-F238E27FC236}">
                <a16:creationId xmlns:a16="http://schemas.microsoft.com/office/drawing/2014/main" id="{70213A4F-4998-4AF7-8B7C-F1E0D32301F9}"/>
              </a:ext>
            </a:extLst>
          </p:cNvPr>
          <p:cNvSpPr>
            <a:spLocks noGrp="1"/>
          </p:cNvSpPr>
          <p:nvPr>
            <p:ph type="title"/>
          </p:nvPr>
        </p:nvSpPr>
        <p:spPr>
          <a:xfrm>
            <a:off x="720000" y="648000"/>
            <a:ext cx="7884000" cy="936000"/>
          </a:xfrm>
        </p:spPr>
        <p:txBody>
          <a:bodyPr/>
          <a:lstStyle/>
          <a:p>
            <a:r>
              <a:rPr lang="en-GB"/>
              <a:t>Click to edit Master title style</a:t>
            </a:r>
            <a:endParaRPr lang="en-GB" dirty="0"/>
          </a:p>
        </p:txBody>
      </p:sp>
      <p:cxnSp>
        <p:nvCxnSpPr>
          <p:cNvPr id="8" name="TWBar">
            <a:extLst>
              <a:ext uri="{FF2B5EF4-FFF2-40B4-BE49-F238E27FC236}">
                <a16:creationId xmlns:a16="http://schemas.microsoft.com/office/drawing/2014/main" id="{86EF809C-2200-46EF-BCCC-F63214D56E58}"/>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925287"/>
      </p:ext>
    </p:extLst>
  </p:cSld>
  <p:clrMapOvr>
    <a:masterClrMapping/>
  </p:clrMapOvr>
  <p:extLst>
    <p:ext uri="{DCECCB84-F9BA-43D5-87BE-67443E8EF086}">
      <p15:sldGuideLst xmlns:p15="http://schemas.microsoft.com/office/powerpoint/2012/main">
        <p15:guide id="1" pos="5416">
          <p15:clr>
            <a:srgbClr val="FBAE40"/>
          </p15:clr>
        </p15:guide>
        <p15:guide id="2" pos="587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ne column with image and text">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DCF186F0-DE96-4FD6-B322-AED97D4601F2}"/>
              </a:ext>
            </a:extLst>
          </p:cNvPr>
          <p:cNvSpPr/>
          <p:nvPr userDrawn="1"/>
        </p:nvSpPr>
        <p:spPr>
          <a:xfrm>
            <a:off x="9370800" y="180000"/>
            <a:ext cx="389172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4" name="Slide Number">
            <a:extLst>
              <a:ext uri="{FF2B5EF4-FFF2-40B4-BE49-F238E27FC236}">
                <a16:creationId xmlns:a16="http://schemas.microsoft.com/office/drawing/2014/main" id="{046C2C5B-31A6-4865-B9AD-1A91CE1293FB}"/>
              </a:ext>
            </a:extLst>
          </p:cNvPr>
          <p:cNvSpPr>
            <a:spLocks noGrp="1"/>
          </p:cNvSpPr>
          <p:nvPr>
            <p:ph type="sldNum" sz="quarter" idx="16"/>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3" name="Footer">
            <a:extLst>
              <a:ext uri="{FF2B5EF4-FFF2-40B4-BE49-F238E27FC236}">
                <a16:creationId xmlns:a16="http://schemas.microsoft.com/office/drawing/2014/main" id="{7BC4B555-E99A-46B5-BB71-010EFB812CC6}"/>
              </a:ext>
            </a:extLst>
          </p:cNvPr>
          <p:cNvSpPr>
            <a:spLocks noGrp="1"/>
          </p:cNvSpPr>
          <p:nvPr>
            <p:ph type="ftr" sz="quarter" idx="15"/>
          </p:nvPr>
        </p:nvSpPr>
        <p:spPr>
          <a:xfrm>
            <a:off x="0" y="6948000"/>
            <a:ext cx="8604000" cy="180000"/>
          </a:xfrm>
        </p:spPr>
        <p:txBody>
          <a:bodyPr/>
          <a:lstStyle/>
          <a:p>
            <a:r>
              <a:rPr lang="en-GB" dirty="0"/>
              <a:t>Private and confidential</a:t>
            </a:r>
          </a:p>
        </p:txBody>
      </p:sp>
      <p:sp>
        <p:nvSpPr>
          <p:cNvPr id="13" name="Quote">
            <a:extLst>
              <a:ext uri="{FF2B5EF4-FFF2-40B4-BE49-F238E27FC236}">
                <a16:creationId xmlns:a16="http://schemas.microsoft.com/office/drawing/2014/main" id="{45067FE7-F9FF-47CD-9BE6-867A838D2796}"/>
              </a:ext>
            </a:extLst>
          </p:cNvPr>
          <p:cNvSpPr>
            <a:spLocks noGrp="1"/>
          </p:cNvSpPr>
          <p:nvPr>
            <p:ph sz="quarter" idx="14"/>
          </p:nvPr>
        </p:nvSpPr>
        <p:spPr>
          <a:xfrm>
            <a:off x="9684048" y="4356000"/>
            <a:ext cx="3167679" cy="21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Picture 1">
            <a:extLst>
              <a:ext uri="{FF2B5EF4-FFF2-40B4-BE49-F238E27FC236}">
                <a16:creationId xmlns:a16="http://schemas.microsoft.com/office/drawing/2014/main" id="{636255EC-EE1E-4E62-B732-9D1450A8BD66}"/>
              </a:ext>
            </a:extLst>
          </p:cNvPr>
          <p:cNvSpPr>
            <a:spLocks noGrp="1"/>
          </p:cNvSpPr>
          <p:nvPr>
            <p:ph type="pic" sz="quarter" idx="13"/>
          </p:nvPr>
        </p:nvSpPr>
        <p:spPr>
          <a:xfrm>
            <a:off x="9370800" y="180000"/>
            <a:ext cx="3888000" cy="3888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79613"/>
            <a:ext cx="7874622"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Title">
            <a:extLst>
              <a:ext uri="{FF2B5EF4-FFF2-40B4-BE49-F238E27FC236}">
                <a16:creationId xmlns:a16="http://schemas.microsoft.com/office/drawing/2014/main" id="{39CC705A-DAFC-4040-A9C6-C333C760BD6F}"/>
              </a:ext>
            </a:extLst>
          </p:cNvPr>
          <p:cNvSpPr>
            <a:spLocks noGrp="1"/>
          </p:cNvSpPr>
          <p:nvPr>
            <p:ph type="title"/>
          </p:nvPr>
        </p:nvSpPr>
        <p:spPr/>
        <p:txBody>
          <a:bodyPr/>
          <a:lstStyle/>
          <a:p>
            <a:r>
              <a:rPr lang="en-GB"/>
              <a:t>Click to edit Master title style</a:t>
            </a:r>
            <a:endParaRPr lang="en-GB" dirty="0"/>
          </a:p>
        </p:txBody>
      </p:sp>
      <p:cxnSp>
        <p:nvCxnSpPr>
          <p:cNvPr id="14" name="TWBar">
            <a:extLst>
              <a:ext uri="{FF2B5EF4-FFF2-40B4-BE49-F238E27FC236}">
                <a16:creationId xmlns:a16="http://schemas.microsoft.com/office/drawing/2014/main" id="{31720AB2-54B7-4759-A54F-C0C93575A0D9}"/>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169987"/>
      </p:ext>
    </p:extLst>
  </p:cSld>
  <p:clrMapOvr>
    <a:masterClrMapping/>
  </p:clrMapOvr>
  <p:extLst>
    <p:ext uri="{DCECCB84-F9BA-43D5-87BE-67443E8EF086}">
      <p15:sldGuideLst xmlns:p15="http://schemas.microsoft.com/office/powerpoint/2012/main">
        <p15:guide id="1" pos="5416">
          <p15:clr>
            <a:srgbClr val="FBAE40"/>
          </p15:clr>
        </p15:guide>
        <p15:guide id="2" pos="5873">
          <p15:clr>
            <a:srgbClr val="FBAE40"/>
          </p15:clr>
        </p15:guide>
        <p15:guide id="3" orient="horz" pos="2562">
          <p15:clr>
            <a:srgbClr val="FBAE40"/>
          </p15:clr>
        </p15:guide>
        <p15:guide id="4" orient="horz" pos="274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L One column with image and text">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DCF186F0-DE96-4FD6-B322-AED97D4601F2}"/>
              </a:ext>
            </a:extLst>
          </p:cNvPr>
          <p:cNvSpPr/>
          <p:nvPr userDrawn="1"/>
        </p:nvSpPr>
        <p:spPr>
          <a:xfrm>
            <a:off x="9370800" y="180000"/>
            <a:ext cx="389172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4" name="Slide Number">
            <a:extLst>
              <a:ext uri="{FF2B5EF4-FFF2-40B4-BE49-F238E27FC236}">
                <a16:creationId xmlns:a16="http://schemas.microsoft.com/office/drawing/2014/main" id="{046C2C5B-31A6-4865-B9AD-1A91CE1293FB}"/>
              </a:ext>
            </a:extLst>
          </p:cNvPr>
          <p:cNvSpPr>
            <a:spLocks noGrp="1"/>
          </p:cNvSpPr>
          <p:nvPr>
            <p:ph type="sldNum" sz="quarter" idx="16"/>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3" name="Footer">
            <a:extLst>
              <a:ext uri="{FF2B5EF4-FFF2-40B4-BE49-F238E27FC236}">
                <a16:creationId xmlns:a16="http://schemas.microsoft.com/office/drawing/2014/main" id="{7BC4B555-E99A-46B5-BB71-010EFB812CC6}"/>
              </a:ext>
            </a:extLst>
          </p:cNvPr>
          <p:cNvSpPr>
            <a:spLocks noGrp="1"/>
          </p:cNvSpPr>
          <p:nvPr>
            <p:ph type="ftr" sz="quarter" idx="15"/>
          </p:nvPr>
        </p:nvSpPr>
        <p:spPr>
          <a:xfrm>
            <a:off x="0" y="6948000"/>
            <a:ext cx="8604000" cy="180000"/>
          </a:xfrm>
        </p:spPr>
        <p:txBody>
          <a:bodyPr/>
          <a:lstStyle/>
          <a:p>
            <a:r>
              <a:rPr lang="en-GB" dirty="0"/>
              <a:t>Private and confidential</a:t>
            </a:r>
          </a:p>
        </p:txBody>
      </p:sp>
      <p:sp>
        <p:nvSpPr>
          <p:cNvPr id="13" name="Quote">
            <a:extLst>
              <a:ext uri="{FF2B5EF4-FFF2-40B4-BE49-F238E27FC236}">
                <a16:creationId xmlns:a16="http://schemas.microsoft.com/office/drawing/2014/main" id="{45067FE7-F9FF-47CD-9BE6-867A838D2796}"/>
              </a:ext>
            </a:extLst>
          </p:cNvPr>
          <p:cNvSpPr>
            <a:spLocks noGrp="1"/>
          </p:cNvSpPr>
          <p:nvPr>
            <p:ph sz="quarter" idx="14"/>
          </p:nvPr>
        </p:nvSpPr>
        <p:spPr>
          <a:xfrm>
            <a:off x="9684048" y="4356001"/>
            <a:ext cx="3167679" cy="21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Picture 1">
            <a:extLst>
              <a:ext uri="{FF2B5EF4-FFF2-40B4-BE49-F238E27FC236}">
                <a16:creationId xmlns:a16="http://schemas.microsoft.com/office/drawing/2014/main" id="{636255EC-EE1E-4E62-B732-9D1450A8BD66}"/>
              </a:ext>
            </a:extLst>
          </p:cNvPr>
          <p:cNvSpPr>
            <a:spLocks noGrp="1"/>
          </p:cNvSpPr>
          <p:nvPr>
            <p:ph type="pic" sz="quarter" idx="13"/>
          </p:nvPr>
        </p:nvSpPr>
        <p:spPr>
          <a:xfrm>
            <a:off x="9370800" y="180000"/>
            <a:ext cx="3888000" cy="3888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79613"/>
            <a:ext cx="7874622"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Title">
            <a:extLst>
              <a:ext uri="{FF2B5EF4-FFF2-40B4-BE49-F238E27FC236}">
                <a16:creationId xmlns:a16="http://schemas.microsoft.com/office/drawing/2014/main" id="{39CC705A-DAFC-4040-A9C6-C333C760BD6F}"/>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11" name="TWBar">
            <a:extLst>
              <a:ext uri="{FF2B5EF4-FFF2-40B4-BE49-F238E27FC236}">
                <a16:creationId xmlns:a16="http://schemas.microsoft.com/office/drawing/2014/main" id="{905640A9-F18B-4396-9BB8-46AAC4BB0D8A}"/>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883067"/>
      </p:ext>
    </p:extLst>
  </p:cSld>
  <p:clrMapOvr>
    <a:masterClrMapping/>
  </p:clrMapOvr>
  <p:extLst>
    <p:ext uri="{DCECCB84-F9BA-43D5-87BE-67443E8EF086}">
      <p15:sldGuideLst xmlns:p15="http://schemas.microsoft.com/office/powerpoint/2012/main">
        <p15:guide id="1" pos="5416">
          <p15:clr>
            <a:srgbClr val="FBAE40"/>
          </p15:clr>
        </p15:guide>
        <p15:guide id="2" pos="5873">
          <p15:clr>
            <a:srgbClr val="FBAE40"/>
          </p15:clr>
        </p15:guide>
        <p15:guide id="3" orient="horz" pos="2562">
          <p15:clr>
            <a:srgbClr val="FBAE40"/>
          </p15:clr>
        </p15:guide>
        <p15:guide id="4" orient="horz" pos="274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B532EB2A-6D08-4D92-AA6B-BF64155650AC}"/>
              </a:ext>
            </a:extLst>
          </p:cNvPr>
          <p:cNvSpPr>
            <a:spLocks noGrp="1"/>
          </p:cNvSpPr>
          <p:nvPr>
            <p:ph type="sldNum" sz="quarter" idx="15"/>
          </p:nvPr>
        </p:nvSpPr>
        <p:spPr/>
        <p:txBody>
          <a:bodyPr/>
          <a:lstStyle/>
          <a:p>
            <a:fld id="{D8ADDC3C-4EB0-4059-8B7C-A756E30D0F5F}" type="slidenum">
              <a:rPr lang="en-GB" smtClean="0"/>
              <a:pPr/>
              <a:t>‹#›</a:t>
            </a:fld>
            <a:endParaRPr lang="en-GB" dirty="0"/>
          </a:p>
        </p:txBody>
      </p:sp>
      <p:sp>
        <p:nvSpPr>
          <p:cNvPr id="6" name="Footer">
            <a:extLst>
              <a:ext uri="{FF2B5EF4-FFF2-40B4-BE49-F238E27FC236}">
                <a16:creationId xmlns:a16="http://schemas.microsoft.com/office/drawing/2014/main" id="{336A216D-3F9D-4A94-9B0B-62277622103F}"/>
              </a:ext>
            </a:extLst>
          </p:cNvPr>
          <p:cNvSpPr>
            <a:spLocks noGrp="1"/>
          </p:cNvSpPr>
          <p:nvPr>
            <p:ph type="ftr" sz="quarter" idx="14"/>
          </p:nvPr>
        </p:nvSpPr>
        <p:spPr/>
        <p:txBody>
          <a:bodyPr/>
          <a:lstStyle/>
          <a:p>
            <a:r>
              <a:rPr lang="en-GB" dirty="0"/>
              <a:t>Private and confidential</a:t>
            </a: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912000" y="1980000"/>
            <a:ext cx="5814954"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80000"/>
            <a:ext cx="5814954"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8" name="TWBar">
            <a:extLst>
              <a:ext uri="{FF2B5EF4-FFF2-40B4-BE49-F238E27FC236}">
                <a16:creationId xmlns:a16="http://schemas.microsoft.com/office/drawing/2014/main" id="{7626E3F2-2A4F-4296-BFD4-EDF763EC58E9}"/>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16C300B5-9E66-4CDF-8E0C-010C0AD5D0A1}"/>
              </a:ext>
            </a:extLst>
          </p:cNvPr>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3532888907"/>
      </p:ext>
    </p:extLst>
  </p:cSld>
  <p:clrMapOvr>
    <a:masterClrMapping/>
  </p:clrMapOvr>
  <p:extLst>
    <p:ext uri="{DCECCB84-F9BA-43D5-87BE-67443E8EF086}">
      <p15:sldGuideLst xmlns:p15="http://schemas.microsoft.com/office/powerpoint/2012/main">
        <p15:guide id="2" pos="4119">
          <p15:clr>
            <a:srgbClr val="FBAE40"/>
          </p15:clr>
        </p15:guide>
        <p15:guide id="3" pos="43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with image and text">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DCF186F0-DE96-4FD6-B322-AED97D4601F2}"/>
              </a:ext>
            </a:extLst>
          </p:cNvPr>
          <p:cNvSpPr/>
          <p:nvPr userDrawn="1"/>
        </p:nvSpPr>
        <p:spPr>
          <a:xfrm>
            <a:off x="9370800" y="180000"/>
            <a:ext cx="389172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4" name="Slide Number">
            <a:extLst>
              <a:ext uri="{FF2B5EF4-FFF2-40B4-BE49-F238E27FC236}">
                <a16:creationId xmlns:a16="http://schemas.microsoft.com/office/drawing/2014/main" id="{046C2C5B-31A6-4865-B9AD-1A91CE1293FB}"/>
              </a:ext>
            </a:extLst>
          </p:cNvPr>
          <p:cNvSpPr>
            <a:spLocks noGrp="1"/>
          </p:cNvSpPr>
          <p:nvPr>
            <p:ph type="sldNum" sz="quarter" idx="16"/>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3" name="Footer">
            <a:extLst>
              <a:ext uri="{FF2B5EF4-FFF2-40B4-BE49-F238E27FC236}">
                <a16:creationId xmlns:a16="http://schemas.microsoft.com/office/drawing/2014/main" id="{7BC4B555-E99A-46B5-BB71-010EFB812CC6}"/>
              </a:ext>
            </a:extLst>
          </p:cNvPr>
          <p:cNvSpPr>
            <a:spLocks noGrp="1"/>
          </p:cNvSpPr>
          <p:nvPr>
            <p:ph type="ftr" sz="quarter" idx="15"/>
          </p:nvPr>
        </p:nvSpPr>
        <p:spPr>
          <a:xfrm>
            <a:off x="0" y="6948000"/>
            <a:ext cx="8604000" cy="180000"/>
          </a:xfrm>
        </p:spPr>
        <p:txBody>
          <a:bodyPr/>
          <a:lstStyle/>
          <a:p>
            <a:r>
              <a:rPr lang="en-GB" dirty="0"/>
              <a:t>Private and confidential</a:t>
            </a:r>
          </a:p>
        </p:txBody>
      </p:sp>
      <p:sp>
        <p:nvSpPr>
          <p:cNvPr id="13" name="Quote">
            <a:extLst>
              <a:ext uri="{FF2B5EF4-FFF2-40B4-BE49-F238E27FC236}">
                <a16:creationId xmlns:a16="http://schemas.microsoft.com/office/drawing/2014/main" id="{45067FE7-F9FF-47CD-9BE6-867A838D2796}"/>
              </a:ext>
            </a:extLst>
          </p:cNvPr>
          <p:cNvSpPr>
            <a:spLocks noGrp="1"/>
          </p:cNvSpPr>
          <p:nvPr>
            <p:ph sz="quarter" idx="14"/>
          </p:nvPr>
        </p:nvSpPr>
        <p:spPr>
          <a:xfrm>
            <a:off x="9684048" y="4356000"/>
            <a:ext cx="3167679" cy="21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1">
            <a:extLst>
              <a:ext uri="{FF2B5EF4-FFF2-40B4-BE49-F238E27FC236}">
                <a16:creationId xmlns:a16="http://schemas.microsoft.com/office/drawing/2014/main" id="{636255EC-EE1E-4E62-B732-9D1450A8BD66}"/>
              </a:ext>
            </a:extLst>
          </p:cNvPr>
          <p:cNvSpPr>
            <a:spLocks noGrp="1"/>
          </p:cNvSpPr>
          <p:nvPr>
            <p:ph type="pic" sz="quarter" idx="13"/>
          </p:nvPr>
        </p:nvSpPr>
        <p:spPr>
          <a:xfrm>
            <a:off x="9370800" y="180000"/>
            <a:ext cx="3888000" cy="3888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79613"/>
            <a:ext cx="7874622"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itle">
            <a:extLst>
              <a:ext uri="{FF2B5EF4-FFF2-40B4-BE49-F238E27FC236}">
                <a16:creationId xmlns:a16="http://schemas.microsoft.com/office/drawing/2014/main" id="{39CC705A-DAFC-4040-A9C6-C333C760BD6F}"/>
              </a:ext>
            </a:extLst>
          </p:cNvPr>
          <p:cNvSpPr>
            <a:spLocks noGrp="1"/>
          </p:cNvSpPr>
          <p:nvPr>
            <p:ph type="title"/>
          </p:nvPr>
        </p:nvSpPr>
        <p:spPr/>
        <p:txBody>
          <a:bodyPr/>
          <a:lstStyle/>
          <a:p>
            <a:r>
              <a:rPr lang="en-GB" dirty="0"/>
              <a:t>Click to edit Master title style</a:t>
            </a:r>
          </a:p>
        </p:txBody>
      </p:sp>
      <p:cxnSp>
        <p:nvCxnSpPr>
          <p:cNvPr id="14" name="TWBar">
            <a:extLst>
              <a:ext uri="{FF2B5EF4-FFF2-40B4-BE49-F238E27FC236}">
                <a16:creationId xmlns:a16="http://schemas.microsoft.com/office/drawing/2014/main" id="{31720AB2-54B7-4759-A54F-C0C93575A0D9}"/>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512768"/>
      </p:ext>
    </p:extLst>
  </p:cSld>
  <p:clrMapOvr>
    <a:masterClrMapping/>
  </p:clrMapOvr>
  <p:extLst>
    <p:ext uri="{DCECCB84-F9BA-43D5-87BE-67443E8EF086}">
      <p15:sldGuideLst xmlns:p15="http://schemas.microsoft.com/office/powerpoint/2012/main">
        <p15:guide id="1" pos="5416" userDrawn="1">
          <p15:clr>
            <a:srgbClr val="FBAE40"/>
          </p15:clr>
        </p15:guide>
        <p15:guide id="2" pos="5873" userDrawn="1">
          <p15:clr>
            <a:srgbClr val="FBAE40"/>
          </p15:clr>
        </p15:guide>
        <p15:guide id="3" orient="horz" pos="2562" userDrawn="1">
          <p15:clr>
            <a:srgbClr val="FBAE40"/>
          </p15:clr>
        </p15:guide>
        <p15:guide id="4" orient="horz" pos="2746"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L Two colum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B532EB2A-6D08-4D92-AA6B-BF64155650AC}"/>
              </a:ext>
            </a:extLst>
          </p:cNvPr>
          <p:cNvSpPr>
            <a:spLocks noGrp="1"/>
          </p:cNvSpPr>
          <p:nvPr>
            <p:ph type="sldNum" sz="quarter" idx="15"/>
          </p:nvPr>
        </p:nvSpPr>
        <p:spPr/>
        <p:txBody>
          <a:bodyPr/>
          <a:lstStyle/>
          <a:p>
            <a:fld id="{D8ADDC3C-4EB0-4059-8B7C-A756E30D0F5F}" type="slidenum">
              <a:rPr lang="en-GB" smtClean="0"/>
              <a:pPr/>
              <a:t>‹#›</a:t>
            </a:fld>
            <a:endParaRPr lang="en-GB" dirty="0"/>
          </a:p>
        </p:txBody>
      </p:sp>
      <p:sp>
        <p:nvSpPr>
          <p:cNvPr id="6" name="Footer">
            <a:extLst>
              <a:ext uri="{FF2B5EF4-FFF2-40B4-BE49-F238E27FC236}">
                <a16:creationId xmlns:a16="http://schemas.microsoft.com/office/drawing/2014/main" id="{336A216D-3F9D-4A94-9B0B-62277622103F}"/>
              </a:ext>
            </a:extLst>
          </p:cNvPr>
          <p:cNvSpPr>
            <a:spLocks noGrp="1"/>
          </p:cNvSpPr>
          <p:nvPr>
            <p:ph type="ftr" sz="quarter" idx="14"/>
          </p:nvPr>
        </p:nvSpPr>
        <p:spPr/>
        <p:txBody>
          <a:bodyPr/>
          <a:lstStyle/>
          <a:p>
            <a:r>
              <a:rPr lang="en-GB" dirty="0"/>
              <a:t>Private and confidential</a:t>
            </a: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912000" y="1980000"/>
            <a:ext cx="5814954"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80000"/>
            <a:ext cx="5814954"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a:extLst>
              <a:ext uri="{FF2B5EF4-FFF2-40B4-BE49-F238E27FC236}">
                <a16:creationId xmlns:a16="http://schemas.microsoft.com/office/drawing/2014/main" id="{16C300B5-9E66-4CDF-8E0C-010C0AD5D0A1}"/>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11" name="TWBar">
            <a:extLst>
              <a:ext uri="{FF2B5EF4-FFF2-40B4-BE49-F238E27FC236}">
                <a16:creationId xmlns:a16="http://schemas.microsoft.com/office/drawing/2014/main" id="{80A489EE-E7C4-4B3C-BDE3-93DD1E1E9FF2}"/>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01287"/>
      </p:ext>
    </p:extLst>
  </p:cSld>
  <p:clrMapOvr>
    <a:masterClrMapping/>
  </p:clrMapOvr>
  <p:extLst>
    <p:ext uri="{DCECCB84-F9BA-43D5-87BE-67443E8EF086}">
      <p15:sldGuideLst xmlns:p15="http://schemas.microsoft.com/office/powerpoint/2012/main">
        <p15:guide id="2" pos="4119">
          <p15:clr>
            <a:srgbClr val="FBAE40"/>
          </p15:clr>
        </p15:guide>
        <p15:guide id="3" pos="434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with imag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09C389DA-3D39-4960-9BC9-71B4030A54C7}"/>
              </a:ext>
            </a:extLst>
          </p:cNvPr>
          <p:cNvSpPr>
            <a:spLocks noGrp="1"/>
          </p:cNvSpPr>
          <p:nvPr>
            <p:ph type="sldNum" sz="quarter" idx="17"/>
          </p:nvPr>
        </p:nvSpPr>
        <p:spPr/>
        <p:txBody>
          <a:bodyPr/>
          <a:lstStyle/>
          <a:p>
            <a:fld id="{D8ADDC3C-4EB0-4059-8B7C-A756E30D0F5F}" type="slidenum">
              <a:rPr lang="en-GB" smtClean="0"/>
              <a:pPr/>
              <a:t>‹#›</a:t>
            </a:fld>
            <a:endParaRPr lang="en-GB" dirty="0"/>
          </a:p>
        </p:txBody>
      </p:sp>
      <p:sp>
        <p:nvSpPr>
          <p:cNvPr id="6" name="Footer">
            <a:extLst>
              <a:ext uri="{FF2B5EF4-FFF2-40B4-BE49-F238E27FC236}">
                <a16:creationId xmlns:a16="http://schemas.microsoft.com/office/drawing/2014/main" id="{18AE95F3-8638-4633-8F7F-E7E4E89818B1}"/>
              </a:ext>
            </a:extLst>
          </p:cNvPr>
          <p:cNvSpPr>
            <a:spLocks noGrp="1"/>
          </p:cNvSpPr>
          <p:nvPr>
            <p:ph type="ftr" sz="quarter" idx="16"/>
          </p:nvPr>
        </p:nvSpPr>
        <p:spPr/>
        <p:txBody>
          <a:bodyPr/>
          <a:lstStyle/>
          <a:p>
            <a:r>
              <a:rPr lang="en-GB" dirty="0"/>
              <a:t>Private and confidential</a:t>
            </a: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912000" y="4068000"/>
            <a:ext cx="5814954" cy="24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Picture 2">
            <a:extLst>
              <a:ext uri="{FF2B5EF4-FFF2-40B4-BE49-F238E27FC236}">
                <a16:creationId xmlns:a16="http://schemas.microsoft.com/office/drawing/2014/main" id="{0F4F686F-6AC4-40DC-B49C-77C90ABBBC47}"/>
              </a:ext>
            </a:extLst>
          </p:cNvPr>
          <p:cNvSpPr>
            <a:spLocks noGrp="1"/>
          </p:cNvSpPr>
          <p:nvPr>
            <p:ph type="pic" sz="quarter" idx="15"/>
          </p:nvPr>
        </p:nvSpPr>
        <p:spPr>
          <a:xfrm>
            <a:off x="6912000" y="1980000"/>
            <a:ext cx="5814954" cy="18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4068000"/>
            <a:ext cx="5814954" cy="24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Picture 1">
            <a:extLst>
              <a:ext uri="{FF2B5EF4-FFF2-40B4-BE49-F238E27FC236}">
                <a16:creationId xmlns:a16="http://schemas.microsoft.com/office/drawing/2014/main" id="{DA913BE1-6977-4FFB-9E08-516352AD7B2E}"/>
              </a:ext>
            </a:extLst>
          </p:cNvPr>
          <p:cNvSpPr>
            <a:spLocks noGrp="1"/>
          </p:cNvSpPr>
          <p:nvPr>
            <p:ph type="pic" sz="quarter" idx="14"/>
          </p:nvPr>
        </p:nvSpPr>
        <p:spPr>
          <a:xfrm>
            <a:off x="720000" y="1980000"/>
            <a:ext cx="5814954" cy="1800000"/>
          </a:xfrm>
        </p:spPr>
        <p:txBody>
          <a:bodyPr/>
          <a:lstStyle/>
          <a:p>
            <a:r>
              <a:rPr lang="en-GB" dirty="0"/>
              <a:t>Click icon to add picture</a:t>
            </a:r>
          </a:p>
        </p:txBody>
      </p:sp>
      <p:sp>
        <p:nvSpPr>
          <p:cNvPr id="2" name="Title">
            <a:extLst>
              <a:ext uri="{FF2B5EF4-FFF2-40B4-BE49-F238E27FC236}">
                <a16:creationId xmlns:a16="http://schemas.microsoft.com/office/drawing/2014/main" id="{5632D419-5CB0-4BAB-BC96-ECFAA134D318}"/>
              </a:ext>
            </a:extLst>
          </p:cNvPr>
          <p:cNvSpPr>
            <a:spLocks noGrp="1"/>
          </p:cNvSpPr>
          <p:nvPr>
            <p:ph type="title"/>
          </p:nvPr>
        </p:nvSpPr>
        <p:spPr/>
        <p:txBody>
          <a:bodyPr/>
          <a:lstStyle/>
          <a:p>
            <a:r>
              <a:rPr lang="en-GB"/>
              <a:t>Click to edit Master title style</a:t>
            </a:r>
            <a:endParaRPr lang="en-GB" dirty="0"/>
          </a:p>
        </p:txBody>
      </p:sp>
      <p:cxnSp>
        <p:nvCxnSpPr>
          <p:cNvPr id="13" name="TWBar">
            <a:extLst>
              <a:ext uri="{FF2B5EF4-FFF2-40B4-BE49-F238E27FC236}">
                <a16:creationId xmlns:a16="http://schemas.microsoft.com/office/drawing/2014/main" id="{29BC2CA1-0B23-4EC9-92FD-0FAE6BFA4E89}"/>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705252"/>
      </p:ext>
    </p:extLst>
  </p:cSld>
  <p:clrMapOvr>
    <a:masterClrMapping/>
  </p:clrMapOvr>
  <p:extLst>
    <p:ext uri="{DCECCB84-F9BA-43D5-87BE-67443E8EF086}">
      <p15:sldGuideLst xmlns:p15="http://schemas.microsoft.com/office/powerpoint/2012/main">
        <p15:guide id="1" pos="4119">
          <p15:clr>
            <a:srgbClr val="FBAE40"/>
          </p15:clr>
        </p15:guide>
        <p15:guide id="2" pos="4347">
          <p15:clr>
            <a:srgbClr val="FBAE40"/>
          </p15:clr>
        </p15:guide>
        <p15:guide id="4" orient="horz" pos="2381">
          <p15:clr>
            <a:srgbClr val="FBAE40"/>
          </p15:clr>
        </p15:guide>
        <p15:guide id="5" orient="horz" pos="256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L Two column with imag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09C389DA-3D39-4960-9BC9-71B4030A54C7}"/>
              </a:ext>
            </a:extLst>
          </p:cNvPr>
          <p:cNvSpPr>
            <a:spLocks noGrp="1"/>
          </p:cNvSpPr>
          <p:nvPr>
            <p:ph type="sldNum" sz="quarter" idx="17"/>
          </p:nvPr>
        </p:nvSpPr>
        <p:spPr/>
        <p:txBody>
          <a:bodyPr/>
          <a:lstStyle/>
          <a:p>
            <a:fld id="{D8ADDC3C-4EB0-4059-8B7C-A756E30D0F5F}" type="slidenum">
              <a:rPr lang="en-GB" smtClean="0"/>
              <a:pPr/>
              <a:t>‹#›</a:t>
            </a:fld>
            <a:endParaRPr lang="en-GB" dirty="0"/>
          </a:p>
        </p:txBody>
      </p:sp>
      <p:sp>
        <p:nvSpPr>
          <p:cNvPr id="6" name="Footer">
            <a:extLst>
              <a:ext uri="{FF2B5EF4-FFF2-40B4-BE49-F238E27FC236}">
                <a16:creationId xmlns:a16="http://schemas.microsoft.com/office/drawing/2014/main" id="{18AE95F3-8638-4633-8F7F-E7E4E89818B1}"/>
              </a:ext>
            </a:extLst>
          </p:cNvPr>
          <p:cNvSpPr>
            <a:spLocks noGrp="1"/>
          </p:cNvSpPr>
          <p:nvPr>
            <p:ph type="ftr" sz="quarter" idx="16"/>
          </p:nvPr>
        </p:nvSpPr>
        <p:spPr/>
        <p:txBody>
          <a:bodyPr/>
          <a:lstStyle/>
          <a:p>
            <a:r>
              <a:rPr lang="en-GB" dirty="0"/>
              <a:t>Private and confidential</a:t>
            </a: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912000" y="4068000"/>
            <a:ext cx="5814954" cy="24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Picture 2">
            <a:extLst>
              <a:ext uri="{FF2B5EF4-FFF2-40B4-BE49-F238E27FC236}">
                <a16:creationId xmlns:a16="http://schemas.microsoft.com/office/drawing/2014/main" id="{0F4F686F-6AC4-40DC-B49C-77C90ABBBC47}"/>
              </a:ext>
            </a:extLst>
          </p:cNvPr>
          <p:cNvSpPr>
            <a:spLocks noGrp="1"/>
          </p:cNvSpPr>
          <p:nvPr>
            <p:ph type="pic" sz="quarter" idx="15"/>
          </p:nvPr>
        </p:nvSpPr>
        <p:spPr>
          <a:xfrm>
            <a:off x="6912000" y="1980000"/>
            <a:ext cx="5814954" cy="18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4068000"/>
            <a:ext cx="5814954" cy="24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Picture 1">
            <a:extLst>
              <a:ext uri="{FF2B5EF4-FFF2-40B4-BE49-F238E27FC236}">
                <a16:creationId xmlns:a16="http://schemas.microsoft.com/office/drawing/2014/main" id="{DA913BE1-6977-4FFB-9E08-516352AD7B2E}"/>
              </a:ext>
            </a:extLst>
          </p:cNvPr>
          <p:cNvSpPr>
            <a:spLocks noGrp="1"/>
          </p:cNvSpPr>
          <p:nvPr>
            <p:ph type="pic" sz="quarter" idx="14"/>
          </p:nvPr>
        </p:nvSpPr>
        <p:spPr>
          <a:xfrm>
            <a:off x="720000" y="1980000"/>
            <a:ext cx="5814954" cy="1800000"/>
          </a:xfrm>
        </p:spPr>
        <p:txBody>
          <a:bodyPr/>
          <a:lstStyle/>
          <a:p>
            <a:r>
              <a:rPr lang="en-GB" dirty="0"/>
              <a:t>Click icon to add picture</a:t>
            </a:r>
          </a:p>
        </p:txBody>
      </p:sp>
      <p:sp>
        <p:nvSpPr>
          <p:cNvPr id="2" name="Title">
            <a:extLst>
              <a:ext uri="{FF2B5EF4-FFF2-40B4-BE49-F238E27FC236}">
                <a16:creationId xmlns:a16="http://schemas.microsoft.com/office/drawing/2014/main" id="{5632D419-5CB0-4BAB-BC96-ECFAA134D318}"/>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14" name="TWBar">
            <a:extLst>
              <a:ext uri="{FF2B5EF4-FFF2-40B4-BE49-F238E27FC236}">
                <a16:creationId xmlns:a16="http://schemas.microsoft.com/office/drawing/2014/main" id="{2A108250-C357-4691-897E-1D440DED4554}"/>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108426"/>
      </p:ext>
    </p:extLst>
  </p:cSld>
  <p:clrMapOvr>
    <a:masterClrMapping/>
  </p:clrMapOvr>
  <p:extLst>
    <p:ext uri="{DCECCB84-F9BA-43D5-87BE-67443E8EF086}">
      <p15:sldGuideLst xmlns:p15="http://schemas.microsoft.com/office/powerpoint/2012/main">
        <p15:guide id="1" pos="4119">
          <p15:clr>
            <a:srgbClr val="FBAE40"/>
          </p15:clr>
        </p15:guide>
        <p15:guide id="2" pos="4347">
          <p15:clr>
            <a:srgbClr val="FBAE40"/>
          </p15:clr>
        </p15:guide>
        <p15:guide id="4" orient="horz" pos="2381">
          <p15:clr>
            <a:srgbClr val="FBAE40"/>
          </p15:clr>
        </p15:guide>
        <p15:guide id="5" orient="horz" pos="256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1926DF3-8446-486F-BD1B-C7894C41807D}"/>
              </a:ext>
            </a:extLst>
          </p:cNvPr>
          <p:cNvSpPr>
            <a:spLocks noGrp="1"/>
          </p:cNvSpPr>
          <p:nvPr>
            <p:ph type="sldNum" sz="quarter" idx="16"/>
          </p:nvPr>
        </p:nvSpPr>
        <p:spPr/>
        <p:txBody>
          <a:bodyPr/>
          <a:lstStyle/>
          <a:p>
            <a:fld id="{D8ADDC3C-4EB0-4059-8B7C-A756E30D0F5F}" type="slidenum">
              <a:rPr lang="en-GB" smtClean="0"/>
              <a:pPr/>
              <a:t>‹#›</a:t>
            </a:fld>
            <a:endParaRPr lang="en-GB" dirty="0"/>
          </a:p>
        </p:txBody>
      </p:sp>
      <p:sp>
        <p:nvSpPr>
          <p:cNvPr id="5" name="Footer">
            <a:extLst>
              <a:ext uri="{FF2B5EF4-FFF2-40B4-BE49-F238E27FC236}">
                <a16:creationId xmlns:a16="http://schemas.microsoft.com/office/drawing/2014/main" id="{365AA0FA-02A2-4CD9-9779-B2E9EA017E51}"/>
              </a:ext>
            </a:extLst>
          </p:cNvPr>
          <p:cNvSpPr>
            <a:spLocks noGrp="1"/>
          </p:cNvSpPr>
          <p:nvPr>
            <p:ph type="ftr" sz="quarter" idx="15"/>
          </p:nvPr>
        </p:nvSpPr>
        <p:spPr/>
        <p:txBody>
          <a:bodyPr/>
          <a:lstStyle/>
          <a:p>
            <a:r>
              <a:rPr lang="en-GB" dirty="0"/>
              <a:t>Private and confidential</a:t>
            </a: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64000" y="1980000"/>
            <a:ext cx="3755962"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24" y="1980000"/>
            <a:ext cx="3755962"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80000"/>
            <a:ext cx="3755962"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a:extLst>
              <a:ext uri="{FF2B5EF4-FFF2-40B4-BE49-F238E27FC236}">
                <a16:creationId xmlns:a16="http://schemas.microsoft.com/office/drawing/2014/main" id="{B2E46135-197A-4422-B8A5-B6F6E069C777}"/>
              </a:ext>
            </a:extLst>
          </p:cNvPr>
          <p:cNvSpPr>
            <a:spLocks noGrp="1"/>
          </p:cNvSpPr>
          <p:nvPr>
            <p:ph type="title"/>
          </p:nvPr>
        </p:nvSpPr>
        <p:spPr/>
        <p:txBody>
          <a:bodyPr/>
          <a:lstStyle/>
          <a:p>
            <a:r>
              <a:rPr lang="en-GB"/>
              <a:t>Click to edit Master title style</a:t>
            </a:r>
            <a:endParaRPr lang="en-GB" dirty="0"/>
          </a:p>
        </p:txBody>
      </p:sp>
      <p:cxnSp>
        <p:nvCxnSpPr>
          <p:cNvPr id="9" name="TWBar">
            <a:extLst>
              <a:ext uri="{FF2B5EF4-FFF2-40B4-BE49-F238E27FC236}">
                <a16:creationId xmlns:a16="http://schemas.microsoft.com/office/drawing/2014/main" id="{FAF31BD7-2092-453E-8DAB-B784DD1E109F}"/>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221986"/>
      </p:ext>
    </p:extLst>
  </p:cSld>
  <p:clrMapOvr>
    <a:masterClrMapping/>
  </p:clrMapOvr>
  <p:extLst>
    <p:ext uri="{DCECCB84-F9BA-43D5-87BE-67443E8EF086}">
      <p15:sldGuideLst xmlns:p15="http://schemas.microsoft.com/office/powerpoint/2012/main">
        <p15:guide id="1" pos="5415">
          <p15:clr>
            <a:srgbClr val="FBAE40"/>
          </p15:clr>
        </p15:guide>
        <p15:guide id="2" pos="2827">
          <p15:clr>
            <a:srgbClr val="FBAE40"/>
          </p15:clr>
        </p15:guide>
        <p15:guide id="3" pos="3048">
          <p15:clr>
            <a:srgbClr val="FBAE40"/>
          </p15:clr>
        </p15:guide>
        <p15:guide id="4" pos="564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L Three column">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1926DF3-8446-486F-BD1B-C7894C41807D}"/>
              </a:ext>
            </a:extLst>
          </p:cNvPr>
          <p:cNvSpPr>
            <a:spLocks noGrp="1"/>
          </p:cNvSpPr>
          <p:nvPr>
            <p:ph type="sldNum" sz="quarter" idx="16"/>
          </p:nvPr>
        </p:nvSpPr>
        <p:spPr/>
        <p:txBody>
          <a:bodyPr/>
          <a:lstStyle/>
          <a:p>
            <a:fld id="{D8ADDC3C-4EB0-4059-8B7C-A756E30D0F5F}" type="slidenum">
              <a:rPr lang="en-GB" smtClean="0"/>
              <a:pPr/>
              <a:t>‹#›</a:t>
            </a:fld>
            <a:endParaRPr lang="en-GB" dirty="0"/>
          </a:p>
        </p:txBody>
      </p:sp>
      <p:sp>
        <p:nvSpPr>
          <p:cNvPr id="5" name="Footer">
            <a:extLst>
              <a:ext uri="{FF2B5EF4-FFF2-40B4-BE49-F238E27FC236}">
                <a16:creationId xmlns:a16="http://schemas.microsoft.com/office/drawing/2014/main" id="{365AA0FA-02A2-4CD9-9779-B2E9EA017E51}"/>
              </a:ext>
            </a:extLst>
          </p:cNvPr>
          <p:cNvSpPr>
            <a:spLocks noGrp="1"/>
          </p:cNvSpPr>
          <p:nvPr>
            <p:ph type="ftr" sz="quarter" idx="15"/>
          </p:nvPr>
        </p:nvSpPr>
        <p:spPr/>
        <p:txBody>
          <a:bodyPr/>
          <a:lstStyle/>
          <a:p>
            <a:r>
              <a:rPr lang="en-GB" dirty="0"/>
              <a:t>Private and confidential</a:t>
            </a: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64000" y="1980000"/>
            <a:ext cx="3755962"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24" y="1980000"/>
            <a:ext cx="3755962"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80000"/>
            <a:ext cx="3755962"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a:extLst>
              <a:ext uri="{FF2B5EF4-FFF2-40B4-BE49-F238E27FC236}">
                <a16:creationId xmlns:a16="http://schemas.microsoft.com/office/drawing/2014/main" id="{B2E46135-197A-4422-B8A5-B6F6E069C777}"/>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12" name="TWBar">
            <a:extLst>
              <a:ext uri="{FF2B5EF4-FFF2-40B4-BE49-F238E27FC236}">
                <a16:creationId xmlns:a16="http://schemas.microsoft.com/office/drawing/2014/main" id="{11AB1EA3-4292-4D4A-B854-7084BE75EC9C}"/>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010754"/>
      </p:ext>
    </p:extLst>
  </p:cSld>
  <p:clrMapOvr>
    <a:masterClrMapping/>
  </p:clrMapOvr>
  <p:extLst>
    <p:ext uri="{DCECCB84-F9BA-43D5-87BE-67443E8EF086}">
      <p15:sldGuideLst xmlns:p15="http://schemas.microsoft.com/office/powerpoint/2012/main">
        <p15:guide id="1" pos="5415">
          <p15:clr>
            <a:srgbClr val="FBAE40"/>
          </p15:clr>
        </p15:guide>
        <p15:guide id="2" pos="2827">
          <p15:clr>
            <a:srgbClr val="FBAE40"/>
          </p15:clr>
        </p15:guide>
        <p15:guide id="3" pos="3048">
          <p15:clr>
            <a:srgbClr val="FBAE40"/>
          </p15:clr>
        </p15:guide>
        <p15:guide id="4" pos="564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lumn with images">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64000" y="4068000"/>
            <a:ext cx="3755962" cy="24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Picture 3">
            <a:extLst>
              <a:ext uri="{FF2B5EF4-FFF2-40B4-BE49-F238E27FC236}">
                <a16:creationId xmlns:a16="http://schemas.microsoft.com/office/drawing/2014/main" id="{293C8FAC-20CF-459A-A7EE-138C7D958751}"/>
              </a:ext>
            </a:extLst>
          </p:cNvPr>
          <p:cNvSpPr>
            <a:spLocks noGrp="1"/>
          </p:cNvSpPr>
          <p:nvPr>
            <p:ph type="pic" sz="quarter" idx="16"/>
          </p:nvPr>
        </p:nvSpPr>
        <p:spPr>
          <a:xfrm>
            <a:off x="8964000" y="1980000"/>
            <a:ext cx="3755962" cy="1800000"/>
          </a:xfrm>
        </p:spPr>
        <p:txBody>
          <a:bodyPr/>
          <a:lstStyle/>
          <a:p>
            <a:r>
              <a:rPr lang="en-GB" dirty="0"/>
              <a:t>Click icon to add picture</a:t>
            </a:r>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00" y="4068000"/>
            <a:ext cx="3755962" cy="24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Picture 2">
            <a:extLst>
              <a:ext uri="{FF2B5EF4-FFF2-40B4-BE49-F238E27FC236}">
                <a16:creationId xmlns:a16="http://schemas.microsoft.com/office/drawing/2014/main" id="{52DF9061-C574-4891-96BB-55950222A981}"/>
              </a:ext>
            </a:extLst>
          </p:cNvPr>
          <p:cNvSpPr>
            <a:spLocks noGrp="1"/>
          </p:cNvSpPr>
          <p:nvPr>
            <p:ph type="pic" sz="quarter" idx="17"/>
          </p:nvPr>
        </p:nvSpPr>
        <p:spPr>
          <a:xfrm>
            <a:off x="4842024" y="1980000"/>
            <a:ext cx="3755962" cy="18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4068000"/>
            <a:ext cx="3755962" cy="24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Picture 1">
            <a:extLst>
              <a:ext uri="{FF2B5EF4-FFF2-40B4-BE49-F238E27FC236}">
                <a16:creationId xmlns:a16="http://schemas.microsoft.com/office/drawing/2014/main" id="{7ED2AA45-3D23-4383-B901-C0945779DC3E}"/>
              </a:ext>
            </a:extLst>
          </p:cNvPr>
          <p:cNvSpPr>
            <a:spLocks noGrp="1"/>
          </p:cNvSpPr>
          <p:nvPr>
            <p:ph type="pic" sz="quarter" idx="15"/>
          </p:nvPr>
        </p:nvSpPr>
        <p:spPr>
          <a:xfrm>
            <a:off x="720000" y="1980000"/>
            <a:ext cx="3755962" cy="1800000"/>
          </a:xfrm>
        </p:spPr>
        <p:txBody>
          <a:bodyPr/>
          <a:lstStyle/>
          <a:p>
            <a:r>
              <a:rPr lang="en-GB" dirty="0"/>
              <a:t>Click icon to add picture</a:t>
            </a:r>
          </a:p>
        </p:txBody>
      </p:sp>
      <p:sp>
        <p:nvSpPr>
          <p:cNvPr id="2" name="Title">
            <a:extLst>
              <a:ext uri="{FF2B5EF4-FFF2-40B4-BE49-F238E27FC236}">
                <a16:creationId xmlns:a16="http://schemas.microsoft.com/office/drawing/2014/main" id="{BD038AB7-6CF7-4790-9936-D7D396D05937}"/>
              </a:ext>
            </a:extLst>
          </p:cNvPr>
          <p:cNvSpPr>
            <a:spLocks noGrp="1"/>
          </p:cNvSpPr>
          <p:nvPr>
            <p:ph type="title"/>
          </p:nvPr>
        </p:nvSpPr>
        <p:spPr/>
        <p:txBody>
          <a:bodyPr/>
          <a:lstStyle/>
          <a:p>
            <a:r>
              <a:rPr lang="en-GB"/>
              <a:t>Click to edit Master title style</a:t>
            </a:r>
            <a:endParaRPr lang="en-GB" dirty="0"/>
          </a:p>
        </p:txBody>
      </p:sp>
      <p:cxnSp>
        <p:nvCxnSpPr>
          <p:cNvPr id="15" name="TWBar">
            <a:extLst>
              <a:ext uri="{FF2B5EF4-FFF2-40B4-BE49-F238E27FC236}">
                <a16:creationId xmlns:a16="http://schemas.microsoft.com/office/drawing/2014/main" id="{56BF8C42-4412-4D4F-A6E5-E1C310407842}"/>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673787"/>
      </p:ext>
    </p:extLst>
  </p:cSld>
  <p:clrMapOvr>
    <a:masterClrMapping/>
  </p:clrMapOvr>
  <p:extLst>
    <p:ext uri="{DCECCB84-F9BA-43D5-87BE-67443E8EF086}">
      <p15:sldGuideLst xmlns:p15="http://schemas.microsoft.com/office/powerpoint/2012/main">
        <p15:guide id="2" pos="2821">
          <p15:clr>
            <a:srgbClr val="FBAE40"/>
          </p15:clr>
        </p15:guide>
        <p15:guide id="3" pos="3050">
          <p15:clr>
            <a:srgbClr val="FBAE40"/>
          </p15:clr>
        </p15:guide>
        <p15:guide id="4" pos="5415">
          <p15:clr>
            <a:srgbClr val="FBAE40"/>
          </p15:clr>
        </p15:guide>
        <p15:guide id="5" pos="5644">
          <p15:clr>
            <a:srgbClr val="FBAE40"/>
          </p15:clr>
        </p15:guide>
        <p15:guide id="6" orient="horz" pos="2562">
          <p15:clr>
            <a:srgbClr val="FBAE40"/>
          </p15:clr>
        </p15:guide>
        <p15:guide id="7" orient="horz" pos="238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L Three column with images">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ADC990E7-75A0-48A6-BF87-C17D3EAC59B9}"/>
              </a:ext>
            </a:extLst>
          </p:cNvPr>
          <p:cNvSpPr>
            <a:spLocks noGrp="1"/>
          </p:cNvSpPr>
          <p:nvPr>
            <p:ph type="ftr" sz="quarter" idx="11"/>
          </p:nvPr>
        </p:nvSpPr>
        <p:spPr/>
        <p:txBody>
          <a:bodyPr/>
          <a:lstStyle/>
          <a:p>
            <a:r>
              <a:rPr lang="en-GB" dirty="0"/>
              <a:t>Private and confidential</a:t>
            </a:r>
          </a:p>
        </p:txBody>
      </p:sp>
      <p:sp>
        <p:nvSpPr>
          <p:cNvPr id="10" name="Content 3">
            <a:extLst>
              <a:ext uri="{FF2B5EF4-FFF2-40B4-BE49-F238E27FC236}">
                <a16:creationId xmlns:a16="http://schemas.microsoft.com/office/drawing/2014/main" id="{D3E9F670-AFF0-4EBA-9C78-3F2CAAA7876E}"/>
              </a:ext>
            </a:extLst>
          </p:cNvPr>
          <p:cNvSpPr>
            <a:spLocks noGrp="1"/>
          </p:cNvSpPr>
          <p:nvPr>
            <p:ph sz="quarter" idx="13"/>
          </p:nvPr>
        </p:nvSpPr>
        <p:spPr>
          <a:xfrm>
            <a:off x="8964000" y="4068000"/>
            <a:ext cx="3755962" cy="24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Picture 3">
            <a:extLst>
              <a:ext uri="{FF2B5EF4-FFF2-40B4-BE49-F238E27FC236}">
                <a16:creationId xmlns:a16="http://schemas.microsoft.com/office/drawing/2014/main" id="{293C8FAC-20CF-459A-A7EE-138C7D958751}"/>
              </a:ext>
            </a:extLst>
          </p:cNvPr>
          <p:cNvSpPr>
            <a:spLocks noGrp="1"/>
          </p:cNvSpPr>
          <p:nvPr>
            <p:ph type="pic" sz="quarter" idx="16"/>
          </p:nvPr>
        </p:nvSpPr>
        <p:spPr>
          <a:xfrm>
            <a:off x="8964000" y="1980000"/>
            <a:ext cx="3755962" cy="1800000"/>
          </a:xfrm>
        </p:spPr>
        <p:txBody>
          <a:bodyPr/>
          <a:lstStyle/>
          <a:p>
            <a:r>
              <a:rPr lang="en-GB" dirty="0"/>
              <a:t>Click icon to add picture</a:t>
            </a:r>
          </a:p>
        </p:txBody>
      </p:sp>
      <p:sp>
        <p:nvSpPr>
          <p:cNvPr id="11" name="Content 2">
            <a:extLst>
              <a:ext uri="{FF2B5EF4-FFF2-40B4-BE49-F238E27FC236}">
                <a16:creationId xmlns:a16="http://schemas.microsoft.com/office/drawing/2014/main" id="{27068E6D-55FE-4D29-BD22-DFC3C39BA9FB}"/>
              </a:ext>
            </a:extLst>
          </p:cNvPr>
          <p:cNvSpPr>
            <a:spLocks noGrp="1"/>
          </p:cNvSpPr>
          <p:nvPr>
            <p:ph sz="quarter" idx="14"/>
          </p:nvPr>
        </p:nvSpPr>
        <p:spPr>
          <a:xfrm>
            <a:off x="4842000" y="4068000"/>
            <a:ext cx="3755962" cy="24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Picture 2">
            <a:extLst>
              <a:ext uri="{FF2B5EF4-FFF2-40B4-BE49-F238E27FC236}">
                <a16:creationId xmlns:a16="http://schemas.microsoft.com/office/drawing/2014/main" id="{52DF9061-C574-4891-96BB-55950222A981}"/>
              </a:ext>
            </a:extLst>
          </p:cNvPr>
          <p:cNvSpPr>
            <a:spLocks noGrp="1"/>
          </p:cNvSpPr>
          <p:nvPr>
            <p:ph type="pic" sz="quarter" idx="17"/>
          </p:nvPr>
        </p:nvSpPr>
        <p:spPr>
          <a:xfrm>
            <a:off x="4842024" y="1980000"/>
            <a:ext cx="3755962" cy="1800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4068000"/>
            <a:ext cx="3755962" cy="248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Picture 1">
            <a:extLst>
              <a:ext uri="{FF2B5EF4-FFF2-40B4-BE49-F238E27FC236}">
                <a16:creationId xmlns:a16="http://schemas.microsoft.com/office/drawing/2014/main" id="{7ED2AA45-3D23-4383-B901-C0945779DC3E}"/>
              </a:ext>
            </a:extLst>
          </p:cNvPr>
          <p:cNvSpPr>
            <a:spLocks noGrp="1"/>
          </p:cNvSpPr>
          <p:nvPr>
            <p:ph type="pic" sz="quarter" idx="15"/>
          </p:nvPr>
        </p:nvSpPr>
        <p:spPr>
          <a:xfrm>
            <a:off x="720000" y="1980000"/>
            <a:ext cx="3755962" cy="1800000"/>
          </a:xfrm>
        </p:spPr>
        <p:txBody>
          <a:bodyPr/>
          <a:lstStyle/>
          <a:p>
            <a:r>
              <a:rPr lang="en-GB" dirty="0"/>
              <a:t>Click icon to add picture</a:t>
            </a:r>
          </a:p>
        </p:txBody>
      </p:sp>
      <p:sp>
        <p:nvSpPr>
          <p:cNvPr id="2" name="Title">
            <a:extLst>
              <a:ext uri="{FF2B5EF4-FFF2-40B4-BE49-F238E27FC236}">
                <a16:creationId xmlns:a16="http://schemas.microsoft.com/office/drawing/2014/main" id="{BD038AB7-6CF7-4790-9936-D7D396D05937}"/>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16" name="TWBar">
            <a:extLst>
              <a:ext uri="{FF2B5EF4-FFF2-40B4-BE49-F238E27FC236}">
                <a16:creationId xmlns:a16="http://schemas.microsoft.com/office/drawing/2014/main" id="{8644BAE5-5A54-40EF-9D6B-D9A63F22BCD1}"/>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049448"/>
      </p:ext>
    </p:extLst>
  </p:cSld>
  <p:clrMapOvr>
    <a:masterClrMapping/>
  </p:clrMapOvr>
  <p:extLst>
    <p:ext uri="{DCECCB84-F9BA-43D5-87BE-67443E8EF086}">
      <p15:sldGuideLst xmlns:p15="http://schemas.microsoft.com/office/powerpoint/2012/main">
        <p15:guide id="2" pos="2821">
          <p15:clr>
            <a:srgbClr val="FBAE40"/>
          </p15:clr>
        </p15:guide>
        <p15:guide id="3" pos="3050">
          <p15:clr>
            <a:srgbClr val="FBAE40"/>
          </p15:clr>
        </p15:guide>
        <p15:guide id="4" pos="5415">
          <p15:clr>
            <a:srgbClr val="FBAE40"/>
          </p15:clr>
        </p15:guide>
        <p15:guide id="5" pos="5644">
          <p15:clr>
            <a:srgbClr val="FBAE40"/>
          </p15:clr>
        </p15:guide>
        <p15:guide id="6" orient="horz" pos="2562">
          <p15:clr>
            <a:srgbClr val="FBAE40"/>
          </p15:clr>
        </p15:guide>
        <p15:guide id="7" orient="horz" pos="238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thirds column with two quotes">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0240750E-3782-47EF-A26E-5EA6009BC3E1}"/>
              </a:ext>
            </a:extLst>
          </p:cNvPr>
          <p:cNvSpPr>
            <a:spLocks noGrp="1"/>
          </p:cNvSpPr>
          <p:nvPr>
            <p:ph type="ftr" sz="quarter" idx="15"/>
          </p:nvPr>
        </p:nvSpPr>
        <p:spPr>
          <a:xfrm>
            <a:off x="0" y="6948000"/>
            <a:ext cx="8604000" cy="180000"/>
          </a:xfrm>
        </p:spPr>
        <p:txBody>
          <a:bodyPr/>
          <a:lstStyle/>
          <a:p>
            <a:r>
              <a:rPr lang="en-GB" dirty="0"/>
              <a:t>Private and confidential</a:t>
            </a:r>
          </a:p>
        </p:txBody>
      </p:sp>
      <p:sp>
        <p:nvSpPr>
          <p:cNvPr id="8" name="BackgroundPanel">
            <a:extLst>
              <a:ext uri="{FF2B5EF4-FFF2-40B4-BE49-F238E27FC236}">
                <a16:creationId xmlns:a16="http://schemas.microsoft.com/office/drawing/2014/main" id="{528135D9-AA2E-40E5-BE7F-5DA0D2690386}"/>
              </a:ext>
            </a:extLst>
          </p:cNvPr>
          <p:cNvSpPr/>
          <p:nvPr userDrawn="1"/>
        </p:nvSpPr>
        <p:spPr>
          <a:xfrm>
            <a:off x="9370800" y="179837"/>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6" name="Slide Number">
            <a:extLst>
              <a:ext uri="{FF2B5EF4-FFF2-40B4-BE49-F238E27FC236}">
                <a16:creationId xmlns:a16="http://schemas.microsoft.com/office/drawing/2014/main" id="{3E797CB7-5E5D-4FD5-87C6-DDE5AB89DB73}"/>
              </a:ext>
            </a:extLst>
          </p:cNvPr>
          <p:cNvSpPr>
            <a:spLocks noGrp="1"/>
          </p:cNvSpPr>
          <p:nvPr>
            <p:ph type="sldNum" sz="quarter" idx="16"/>
          </p:nvPr>
        </p:nvSpPr>
        <p:spPr/>
        <p:txBody>
          <a:bodyPr/>
          <a:lstStyle>
            <a:lvl1pPr>
              <a:defRPr>
                <a:solidFill>
                  <a:schemeClr val="bg1"/>
                </a:solidFill>
              </a:defRPr>
            </a:lvl1pPr>
          </a:lstStyle>
          <a:p>
            <a:fld id="{D8ADDC3C-4EB0-4059-8B7C-A756E30D0F5F}" type="slidenum">
              <a:rPr lang="en-GB" smtClean="0"/>
              <a:pPr/>
              <a:t>‹#›</a:t>
            </a:fld>
            <a:endParaRPr lang="en-GB" dirty="0"/>
          </a:p>
        </p:txBody>
      </p:sp>
      <p:pic>
        <p:nvPicPr>
          <p:cNvPr id="9" name="NewSlide_Quote1" hidden="1">
            <a:extLst>
              <a:ext uri="{FF2B5EF4-FFF2-40B4-BE49-F238E27FC236}">
                <a16:creationId xmlns:a16="http://schemas.microsoft.com/office/drawing/2014/main" id="{D3BC276E-49C9-401F-8EEE-BA3D5E080E8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706888" y="1656000"/>
            <a:ext cx="184461" cy="184515"/>
          </a:xfrm>
          <a:prstGeom prst="rect">
            <a:avLst/>
          </a:prstGeom>
        </p:spPr>
      </p:pic>
      <p:sp>
        <p:nvSpPr>
          <p:cNvPr id="14" name="Quote2">
            <a:extLst>
              <a:ext uri="{FF2B5EF4-FFF2-40B4-BE49-F238E27FC236}">
                <a16:creationId xmlns:a16="http://schemas.microsoft.com/office/drawing/2014/main" id="{4E7BF32F-9496-4D87-8558-CCCC04F7C22B}"/>
              </a:ext>
            </a:extLst>
          </p:cNvPr>
          <p:cNvSpPr>
            <a:spLocks noGrp="1"/>
          </p:cNvSpPr>
          <p:nvPr>
            <p:ph sz="quarter" idx="14" hasCustomPrompt="1"/>
          </p:nvPr>
        </p:nvSpPr>
        <p:spPr>
          <a:xfrm>
            <a:off x="9684048" y="4608000"/>
            <a:ext cx="3167679" cy="19800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buAutoNum type="alphaLcPeriod"/>
              <a:defRPr sz="1800">
                <a:solidFill>
                  <a:schemeClr val="bg1"/>
                </a:solidFill>
              </a:defRPr>
            </a:lvl7pPr>
            <a:lvl8pPr>
              <a:defRPr sz="2200">
                <a:solidFill>
                  <a:schemeClr val="bg1"/>
                </a:solidFill>
              </a:defRPr>
            </a:lvl8pPr>
            <a:lvl9pPr>
              <a:spcAft>
                <a:spcPts val="600"/>
              </a:spcAft>
              <a:defRPr sz="2200" b="1">
                <a:solidFill>
                  <a:schemeClr val="bg1"/>
                </a:solidFill>
              </a:defRPr>
            </a:lvl9pPr>
          </a:lstStyle>
          <a:p>
            <a:pPr lvl="0"/>
            <a:r>
              <a:rPr lang="en-GB" dirty="0"/>
              <a:t>Insert the quote text and then use the quote button to apply the correct format.</a:t>
            </a:r>
          </a:p>
        </p:txBody>
      </p:sp>
      <p:pic>
        <p:nvPicPr>
          <p:cNvPr id="10" name="NewSlide_Quote2" hidden="1">
            <a:extLst>
              <a:ext uri="{FF2B5EF4-FFF2-40B4-BE49-F238E27FC236}">
                <a16:creationId xmlns:a16="http://schemas.microsoft.com/office/drawing/2014/main" id="{97B2F557-8ABB-428C-AE05-28705EB7A88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706890" y="4284000"/>
            <a:ext cx="184461" cy="184515"/>
          </a:xfrm>
          <a:prstGeom prst="rect">
            <a:avLst/>
          </a:prstGeom>
        </p:spPr>
      </p:pic>
      <p:sp>
        <p:nvSpPr>
          <p:cNvPr id="13" name="Quote1">
            <a:extLst>
              <a:ext uri="{FF2B5EF4-FFF2-40B4-BE49-F238E27FC236}">
                <a16:creationId xmlns:a16="http://schemas.microsoft.com/office/drawing/2014/main" id="{CAACDEE5-B6EE-4CE3-BCAD-A4D9A2A8FED7}"/>
              </a:ext>
            </a:extLst>
          </p:cNvPr>
          <p:cNvSpPr>
            <a:spLocks noGrp="1"/>
          </p:cNvSpPr>
          <p:nvPr>
            <p:ph sz="quarter" idx="13" hasCustomPrompt="1"/>
          </p:nvPr>
        </p:nvSpPr>
        <p:spPr>
          <a:xfrm>
            <a:off x="9684048" y="1980000"/>
            <a:ext cx="3167679" cy="19440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defRPr sz="1800">
                <a:solidFill>
                  <a:schemeClr val="bg1"/>
                </a:solidFill>
              </a:defRPr>
            </a:lvl7pPr>
            <a:lvl8pPr>
              <a:defRPr sz="2200">
                <a:solidFill>
                  <a:schemeClr val="bg1"/>
                </a:solidFill>
              </a:defRPr>
            </a:lvl8pPr>
            <a:lvl9pPr>
              <a:spcAft>
                <a:spcPts val="600"/>
              </a:spcAft>
              <a:defRPr sz="2200" b="1">
                <a:solidFill>
                  <a:schemeClr val="bg1"/>
                </a:solidFill>
              </a:defRPr>
            </a:lvl9pPr>
          </a:lstStyle>
          <a:p>
            <a:pPr lvl="0"/>
            <a:r>
              <a:rPr lang="en-GB" dirty="0"/>
              <a:t>Insert the quote text and then use the quote button to apply the correct format.</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2016000"/>
            <a:ext cx="7874623"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a:extLst>
              <a:ext uri="{FF2B5EF4-FFF2-40B4-BE49-F238E27FC236}">
                <a16:creationId xmlns:a16="http://schemas.microsoft.com/office/drawing/2014/main" id="{F7593D6A-32D7-4F14-8524-A9C38CE1E66F}"/>
              </a:ext>
            </a:extLst>
          </p:cNvPr>
          <p:cNvSpPr>
            <a:spLocks noGrp="1"/>
          </p:cNvSpPr>
          <p:nvPr>
            <p:ph type="title"/>
          </p:nvPr>
        </p:nvSpPr>
        <p:spPr>
          <a:xfrm>
            <a:off x="720000" y="648000"/>
            <a:ext cx="7883996" cy="486000"/>
          </a:xfrm>
        </p:spPr>
        <p:txBody>
          <a:bodyPr/>
          <a:lstStyle/>
          <a:p>
            <a:r>
              <a:rPr lang="en-GB"/>
              <a:t>Click to edit Master title style</a:t>
            </a:r>
            <a:endParaRPr lang="en-GB" dirty="0"/>
          </a:p>
        </p:txBody>
      </p:sp>
      <p:cxnSp>
        <p:nvCxnSpPr>
          <p:cNvPr id="12" name="TWBar">
            <a:extLst>
              <a:ext uri="{FF2B5EF4-FFF2-40B4-BE49-F238E27FC236}">
                <a16:creationId xmlns:a16="http://schemas.microsoft.com/office/drawing/2014/main" id="{82875B75-C462-44FC-8582-8927194A96AA}"/>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116319"/>
      </p:ext>
    </p:extLst>
  </p:cSld>
  <p:clrMapOvr>
    <a:masterClrMapping/>
  </p:clrMapOvr>
  <p:extLst>
    <p:ext uri="{DCECCB84-F9BA-43D5-87BE-67443E8EF086}">
      <p15:sldGuideLst xmlns:p15="http://schemas.microsoft.com/office/powerpoint/2012/main">
        <p15:guide id="1" pos="5870">
          <p15:clr>
            <a:srgbClr val="FBAE40"/>
          </p15:clr>
        </p15:guide>
        <p15:guide id="2" pos="541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L Two-thirds column with two quotes">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0240750E-3782-47EF-A26E-5EA6009BC3E1}"/>
              </a:ext>
            </a:extLst>
          </p:cNvPr>
          <p:cNvSpPr>
            <a:spLocks noGrp="1"/>
          </p:cNvSpPr>
          <p:nvPr>
            <p:ph type="ftr" sz="quarter" idx="15"/>
          </p:nvPr>
        </p:nvSpPr>
        <p:spPr>
          <a:xfrm>
            <a:off x="0" y="6948000"/>
            <a:ext cx="8604000" cy="180000"/>
          </a:xfrm>
        </p:spPr>
        <p:txBody>
          <a:bodyPr/>
          <a:lstStyle/>
          <a:p>
            <a:r>
              <a:rPr lang="en-GB" dirty="0"/>
              <a:t>Private and confidential</a:t>
            </a:r>
          </a:p>
        </p:txBody>
      </p:sp>
      <p:sp>
        <p:nvSpPr>
          <p:cNvPr id="8" name="BackgroundPanel">
            <a:extLst>
              <a:ext uri="{FF2B5EF4-FFF2-40B4-BE49-F238E27FC236}">
                <a16:creationId xmlns:a16="http://schemas.microsoft.com/office/drawing/2014/main" id="{528135D9-AA2E-40E5-BE7F-5DA0D2690386}"/>
              </a:ext>
            </a:extLst>
          </p:cNvPr>
          <p:cNvSpPr/>
          <p:nvPr userDrawn="1"/>
        </p:nvSpPr>
        <p:spPr>
          <a:xfrm>
            <a:off x="9370800" y="179837"/>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6" name="Slide Number">
            <a:extLst>
              <a:ext uri="{FF2B5EF4-FFF2-40B4-BE49-F238E27FC236}">
                <a16:creationId xmlns:a16="http://schemas.microsoft.com/office/drawing/2014/main" id="{3E797CB7-5E5D-4FD5-87C6-DDE5AB89DB73}"/>
              </a:ext>
            </a:extLst>
          </p:cNvPr>
          <p:cNvSpPr>
            <a:spLocks noGrp="1"/>
          </p:cNvSpPr>
          <p:nvPr>
            <p:ph type="sldNum" sz="quarter" idx="16"/>
          </p:nvPr>
        </p:nvSpPr>
        <p:spPr/>
        <p:txBody>
          <a:bodyPr/>
          <a:lstStyle>
            <a:lvl1pPr>
              <a:defRPr>
                <a:solidFill>
                  <a:schemeClr val="bg1"/>
                </a:solidFill>
              </a:defRPr>
            </a:lvl1pPr>
          </a:lstStyle>
          <a:p>
            <a:fld id="{D8ADDC3C-4EB0-4059-8B7C-A756E30D0F5F}" type="slidenum">
              <a:rPr lang="en-GB" smtClean="0"/>
              <a:pPr/>
              <a:t>‹#›</a:t>
            </a:fld>
            <a:endParaRPr lang="en-GB" dirty="0"/>
          </a:p>
        </p:txBody>
      </p:sp>
      <p:pic>
        <p:nvPicPr>
          <p:cNvPr id="9" name="NewSlide_Quote1" hidden="1">
            <a:extLst>
              <a:ext uri="{FF2B5EF4-FFF2-40B4-BE49-F238E27FC236}">
                <a16:creationId xmlns:a16="http://schemas.microsoft.com/office/drawing/2014/main" id="{D3BC276E-49C9-401F-8EEE-BA3D5E080E8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706888" y="1656000"/>
            <a:ext cx="184461" cy="184515"/>
          </a:xfrm>
          <a:prstGeom prst="rect">
            <a:avLst/>
          </a:prstGeom>
        </p:spPr>
      </p:pic>
      <p:sp>
        <p:nvSpPr>
          <p:cNvPr id="14" name="Quote2">
            <a:extLst>
              <a:ext uri="{FF2B5EF4-FFF2-40B4-BE49-F238E27FC236}">
                <a16:creationId xmlns:a16="http://schemas.microsoft.com/office/drawing/2014/main" id="{4E7BF32F-9496-4D87-8558-CCCC04F7C22B}"/>
              </a:ext>
            </a:extLst>
          </p:cNvPr>
          <p:cNvSpPr>
            <a:spLocks noGrp="1"/>
          </p:cNvSpPr>
          <p:nvPr>
            <p:ph sz="quarter" idx="14" hasCustomPrompt="1"/>
          </p:nvPr>
        </p:nvSpPr>
        <p:spPr>
          <a:xfrm>
            <a:off x="9684048" y="4608000"/>
            <a:ext cx="3167679" cy="19800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buAutoNum type="alphaLcPeriod"/>
              <a:defRPr sz="1800">
                <a:solidFill>
                  <a:schemeClr val="bg1"/>
                </a:solidFill>
              </a:defRPr>
            </a:lvl7pPr>
            <a:lvl8pPr>
              <a:defRPr sz="2200">
                <a:solidFill>
                  <a:schemeClr val="bg1"/>
                </a:solidFill>
              </a:defRPr>
            </a:lvl8pPr>
            <a:lvl9pPr>
              <a:spcAft>
                <a:spcPts val="600"/>
              </a:spcAft>
              <a:defRPr sz="2200" b="1">
                <a:solidFill>
                  <a:schemeClr val="bg1"/>
                </a:solidFill>
              </a:defRPr>
            </a:lvl9pPr>
          </a:lstStyle>
          <a:p>
            <a:pPr lvl="0"/>
            <a:r>
              <a:rPr lang="en-GB" dirty="0"/>
              <a:t>Insert the quote text and then use the quote button to apply the correct format.</a:t>
            </a:r>
          </a:p>
        </p:txBody>
      </p:sp>
      <p:pic>
        <p:nvPicPr>
          <p:cNvPr id="10" name="NewSlide_Quote2" hidden="1">
            <a:extLst>
              <a:ext uri="{FF2B5EF4-FFF2-40B4-BE49-F238E27FC236}">
                <a16:creationId xmlns:a16="http://schemas.microsoft.com/office/drawing/2014/main" id="{97B2F557-8ABB-428C-AE05-28705EB7A88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9706890" y="4284000"/>
            <a:ext cx="184461" cy="184515"/>
          </a:xfrm>
          <a:prstGeom prst="rect">
            <a:avLst/>
          </a:prstGeom>
        </p:spPr>
      </p:pic>
      <p:sp>
        <p:nvSpPr>
          <p:cNvPr id="13" name="Quote1">
            <a:extLst>
              <a:ext uri="{FF2B5EF4-FFF2-40B4-BE49-F238E27FC236}">
                <a16:creationId xmlns:a16="http://schemas.microsoft.com/office/drawing/2014/main" id="{CAACDEE5-B6EE-4CE3-BCAD-A4D9A2A8FED7}"/>
              </a:ext>
            </a:extLst>
          </p:cNvPr>
          <p:cNvSpPr>
            <a:spLocks noGrp="1"/>
          </p:cNvSpPr>
          <p:nvPr>
            <p:ph sz="quarter" idx="13" hasCustomPrompt="1"/>
          </p:nvPr>
        </p:nvSpPr>
        <p:spPr>
          <a:xfrm>
            <a:off x="9684048" y="1980000"/>
            <a:ext cx="3167679" cy="19440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vl7pPr>
              <a:defRPr sz="1800">
                <a:solidFill>
                  <a:schemeClr val="bg1"/>
                </a:solidFill>
              </a:defRPr>
            </a:lvl7pPr>
            <a:lvl8pPr>
              <a:defRPr sz="2200">
                <a:solidFill>
                  <a:schemeClr val="bg1"/>
                </a:solidFill>
              </a:defRPr>
            </a:lvl8pPr>
            <a:lvl9pPr>
              <a:spcAft>
                <a:spcPts val="600"/>
              </a:spcAft>
              <a:defRPr sz="2200" b="1">
                <a:solidFill>
                  <a:schemeClr val="bg1"/>
                </a:solidFill>
              </a:defRPr>
            </a:lvl9pPr>
          </a:lstStyle>
          <a:p>
            <a:pPr lvl="0"/>
            <a:r>
              <a:rPr lang="en-GB" dirty="0"/>
              <a:t>Insert the quote text and then use the quote button to apply the correct format.</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2016000"/>
            <a:ext cx="7874623" cy="4572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a:extLst>
              <a:ext uri="{FF2B5EF4-FFF2-40B4-BE49-F238E27FC236}">
                <a16:creationId xmlns:a16="http://schemas.microsoft.com/office/drawing/2014/main" id="{F7593D6A-32D7-4F14-8524-A9C38CE1E66F}"/>
              </a:ext>
            </a:extLst>
          </p:cNvPr>
          <p:cNvSpPr>
            <a:spLocks noGrp="1"/>
          </p:cNvSpPr>
          <p:nvPr>
            <p:ph type="title"/>
          </p:nvPr>
        </p:nvSpPr>
        <p:spPr>
          <a:xfrm>
            <a:off x="720000" y="648000"/>
            <a:ext cx="7883996" cy="936000"/>
          </a:xfrm>
        </p:spPr>
        <p:txBody>
          <a:bodyPr/>
          <a:lstStyle/>
          <a:p>
            <a:r>
              <a:rPr lang="en-GB"/>
              <a:t>Click to edit Master title style</a:t>
            </a:r>
            <a:endParaRPr lang="en-GB" dirty="0"/>
          </a:p>
        </p:txBody>
      </p:sp>
      <p:cxnSp>
        <p:nvCxnSpPr>
          <p:cNvPr id="15" name="TWBar">
            <a:extLst>
              <a:ext uri="{FF2B5EF4-FFF2-40B4-BE49-F238E27FC236}">
                <a16:creationId xmlns:a16="http://schemas.microsoft.com/office/drawing/2014/main" id="{1C629DDF-A379-4FFB-90FE-019453C52EEC}"/>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901975"/>
      </p:ext>
    </p:extLst>
  </p:cSld>
  <p:clrMapOvr>
    <a:masterClrMapping/>
  </p:clrMapOvr>
  <p:extLst>
    <p:ext uri="{DCECCB84-F9BA-43D5-87BE-67443E8EF086}">
      <p15:sldGuideLst xmlns:p15="http://schemas.microsoft.com/office/powerpoint/2012/main">
        <p15:guide id="1" pos="5870">
          <p15:clr>
            <a:srgbClr val="FBAE40"/>
          </p15:clr>
        </p15:guide>
        <p15:guide id="2" pos="541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2" name="Title">
            <a:extLst>
              <a:ext uri="{FF2B5EF4-FFF2-40B4-BE49-F238E27FC236}">
                <a16:creationId xmlns:a16="http://schemas.microsoft.com/office/drawing/2014/main" id="{1A47A27C-CC10-4276-806F-62D3255A33FB}"/>
              </a:ext>
            </a:extLst>
          </p:cNvPr>
          <p:cNvSpPr>
            <a:spLocks noGrp="1"/>
          </p:cNvSpPr>
          <p:nvPr>
            <p:ph type="title"/>
          </p:nvPr>
        </p:nvSpPr>
        <p:spPr/>
        <p:txBody>
          <a:bodyPr/>
          <a:lstStyle/>
          <a:p>
            <a:r>
              <a:rPr lang="en-GB"/>
              <a:t>Click to edit Master title style</a:t>
            </a:r>
            <a:endParaRPr lang="en-GB" dirty="0"/>
          </a:p>
        </p:txBody>
      </p:sp>
      <p:cxnSp>
        <p:nvCxnSpPr>
          <p:cNvPr id="6" name="TWBar">
            <a:extLst>
              <a:ext uri="{FF2B5EF4-FFF2-40B4-BE49-F238E27FC236}">
                <a16:creationId xmlns:a16="http://schemas.microsoft.com/office/drawing/2014/main" id="{B2D82470-559C-41C0-A279-499ED4DB3600}"/>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2746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 One column with image and text">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DCF186F0-DE96-4FD6-B322-AED97D4601F2}"/>
              </a:ext>
            </a:extLst>
          </p:cNvPr>
          <p:cNvSpPr/>
          <p:nvPr userDrawn="1"/>
        </p:nvSpPr>
        <p:spPr>
          <a:xfrm>
            <a:off x="9370800" y="180000"/>
            <a:ext cx="389172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a:solidFill>
                <a:schemeClr val="bg1"/>
              </a:solidFill>
            </a:endParaRPr>
          </a:p>
        </p:txBody>
      </p:sp>
      <p:sp>
        <p:nvSpPr>
          <p:cNvPr id="4" name="Slide Number">
            <a:extLst>
              <a:ext uri="{FF2B5EF4-FFF2-40B4-BE49-F238E27FC236}">
                <a16:creationId xmlns:a16="http://schemas.microsoft.com/office/drawing/2014/main" id="{046C2C5B-31A6-4865-B9AD-1A91CE1293FB}"/>
              </a:ext>
            </a:extLst>
          </p:cNvPr>
          <p:cNvSpPr>
            <a:spLocks noGrp="1"/>
          </p:cNvSpPr>
          <p:nvPr>
            <p:ph type="sldNum" sz="quarter" idx="16"/>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3" name="Footer">
            <a:extLst>
              <a:ext uri="{FF2B5EF4-FFF2-40B4-BE49-F238E27FC236}">
                <a16:creationId xmlns:a16="http://schemas.microsoft.com/office/drawing/2014/main" id="{7BC4B555-E99A-46B5-BB71-010EFB812CC6}"/>
              </a:ext>
            </a:extLst>
          </p:cNvPr>
          <p:cNvSpPr>
            <a:spLocks noGrp="1"/>
          </p:cNvSpPr>
          <p:nvPr>
            <p:ph type="ftr" sz="quarter" idx="15"/>
          </p:nvPr>
        </p:nvSpPr>
        <p:spPr>
          <a:xfrm>
            <a:off x="0" y="6948000"/>
            <a:ext cx="8604000" cy="180000"/>
          </a:xfrm>
        </p:spPr>
        <p:txBody>
          <a:bodyPr/>
          <a:lstStyle/>
          <a:p>
            <a:r>
              <a:rPr lang="en-GB" dirty="0"/>
              <a:t>Private and confidential</a:t>
            </a:r>
          </a:p>
        </p:txBody>
      </p:sp>
      <p:sp>
        <p:nvSpPr>
          <p:cNvPr id="13" name="Quote">
            <a:extLst>
              <a:ext uri="{FF2B5EF4-FFF2-40B4-BE49-F238E27FC236}">
                <a16:creationId xmlns:a16="http://schemas.microsoft.com/office/drawing/2014/main" id="{45067FE7-F9FF-47CD-9BE6-867A838D2796}"/>
              </a:ext>
            </a:extLst>
          </p:cNvPr>
          <p:cNvSpPr>
            <a:spLocks noGrp="1"/>
          </p:cNvSpPr>
          <p:nvPr>
            <p:ph sz="quarter" idx="14"/>
          </p:nvPr>
        </p:nvSpPr>
        <p:spPr>
          <a:xfrm>
            <a:off x="9684048" y="4356001"/>
            <a:ext cx="3167679" cy="21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1">
            <a:extLst>
              <a:ext uri="{FF2B5EF4-FFF2-40B4-BE49-F238E27FC236}">
                <a16:creationId xmlns:a16="http://schemas.microsoft.com/office/drawing/2014/main" id="{636255EC-EE1E-4E62-B732-9D1450A8BD66}"/>
              </a:ext>
            </a:extLst>
          </p:cNvPr>
          <p:cNvSpPr>
            <a:spLocks noGrp="1"/>
          </p:cNvSpPr>
          <p:nvPr>
            <p:ph type="pic" sz="quarter" idx="13"/>
          </p:nvPr>
        </p:nvSpPr>
        <p:spPr>
          <a:xfrm>
            <a:off x="9370800" y="180000"/>
            <a:ext cx="3888000" cy="3888000"/>
          </a:xfrm>
        </p:spPr>
        <p:txBody>
          <a:bodyPr/>
          <a:lstStyle/>
          <a:p>
            <a:r>
              <a:rPr lang="en-GB" dirty="0"/>
              <a:t>Click icon to add picture</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79613"/>
            <a:ext cx="7874622"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itle">
            <a:extLst>
              <a:ext uri="{FF2B5EF4-FFF2-40B4-BE49-F238E27FC236}">
                <a16:creationId xmlns:a16="http://schemas.microsoft.com/office/drawing/2014/main" id="{39CC705A-DAFC-4040-A9C6-C333C760BD6F}"/>
              </a:ext>
            </a:extLst>
          </p:cNvPr>
          <p:cNvSpPr>
            <a:spLocks noGrp="1"/>
          </p:cNvSpPr>
          <p:nvPr>
            <p:ph type="title"/>
          </p:nvPr>
        </p:nvSpPr>
        <p:spPr>
          <a:xfrm>
            <a:off x="720000" y="648000"/>
            <a:ext cx="11988000" cy="936000"/>
          </a:xfrm>
        </p:spPr>
        <p:txBody>
          <a:bodyPr/>
          <a:lstStyle/>
          <a:p>
            <a:r>
              <a:rPr lang="en-GB" dirty="0"/>
              <a:t>Click to edit Master title style</a:t>
            </a:r>
          </a:p>
        </p:txBody>
      </p:sp>
      <p:cxnSp>
        <p:nvCxnSpPr>
          <p:cNvPr id="11" name="TWBar">
            <a:extLst>
              <a:ext uri="{FF2B5EF4-FFF2-40B4-BE49-F238E27FC236}">
                <a16:creationId xmlns:a16="http://schemas.microsoft.com/office/drawing/2014/main" id="{905640A9-F18B-4396-9BB8-46AAC4BB0D8A}"/>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10636"/>
      </p:ext>
    </p:extLst>
  </p:cSld>
  <p:clrMapOvr>
    <a:masterClrMapping/>
  </p:clrMapOvr>
  <p:extLst>
    <p:ext uri="{DCECCB84-F9BA-43D5-87BE-67443E8EF086}">
      <p15:sldGuideLst xmlns:p15="http://schemas.microsoft.com/office/powerpoint/2012/main">
        <p15:guide id="1" pos="5416">
          <p15:clr>
            <a:srgbClr val="FBAE40"/>
          </p15:clr>
        </p15:guide>
        <p15:guide id="2" pos="5873">
          <p15:clr>
            <a:srgbClr val="FBAE40"/>
          </p15:clr>
        </p15:guide>
        <p15:guide id="3" orient="horz" pos="2562">
          <p15:clr>
            <a:srgbClr val="FBAE40"/>
          </p15:clr>
        </p15:guide>
        <p15:guide id="4" orient="horz" pos="274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L Title only">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2" name="Title">
            <a:extLst>
              <a:ext uri="{FF2B5EF4-FFF2-40B4-BE49-F238E27FC236}">
                <a16:creationId xmlns:a16="http://schemas.microsoft.com/office/drawing/2014/main" id="{1A47A27C-CC10-4276-806F-62D3255A33FB}"/>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7" name="TWBar">
            <a:extLst>
              <a:ext uri="{FF2B5EF4-FFF2-40B4-BE49-F238E27FC236}">
                <a16:creationId xmlns:a16="http://schemas.microsoft.com/office/drawing/2014/main" id="{2AB07C43-EAFF-470F-94FC-4ECFADF9C4BA}"/>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790921"/>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Tree>
    <p:extLst>
      <p:ext uri="{BB962C8B-B14F-4D97-AF65-F5344CB8AC3E}">
        <p14:creationId xmlns:p14="http://schemas.microsoft.com/office/powerpoint/2010/main" val="427823920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mbstone with table x4">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nvGraphicFramePr>
        <p:xfrm>
          <a:off x="720000" y="1980000"/>
          <a:ext cx="12000980"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gridCol w="3000245">
                  <a:extLst>
                    <a:ext uri="{9D8B030D-6E8A-4147-A177-3AD203B41FA5}">
                      <a16:colId xmlns:a16="http://schemas.microsoft.com/office/drawing/2014/main" val="20004"/>
                    </a:ext>
                  </a:extLst>
                </a:gridCol>
                <a:gridCol w="3000245">
                  <a:extLst>
                    <a:ext uri="{9D8B030D-6E8A-4147-A177-3AD203B41FA5}">
                      <a16:colId xmlns:a16="http://schemas.microsoft.com/office/drawing/2014/main" val="20006"/>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3]</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4]</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3]</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4]</a:t>
                      </a:r>
                      <a:endParaRPr lang="en-GB" sz="2200" dirty="0">
                        <a:solidFill>
                          <a:schemeClr val="tx1"/>
                        </a:solidFill>
                        <a:latin typeface="Arial" panose="020B0604020202020204" pitchFamily="34" charset="0"/>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p:txBody>
          <a:bodyPr/>
          <a:lstStyle/>
          <a:p>
            <a:r>
              <a:rPr lang="en-GB"/>
              <a:t>Click to edit Master title style</a:t>
            </a:r>
            <a:endParaRPr lang="en-GB" dirty="0"/>
          </a:p>
        </p:txBody>
      </p:sp>
      <p:cxnSp>
        <p:nvCxnSpPr>
          <p:cNvPr id="9" name="TWBar">
            <a:extLst>
              <a:ext uri="{FF2B5EF4-FFF2-40B4-BE49-F238E27FC236}">
                <a16:creationId xmlns:a16="http://schemas.microsoft.com/office/drawing/2014/main" id="{2FB5F566-C0D7-4C60-BB86-1909D3628D56}"/>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569923"/>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L Tombstone with table x4">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nvGraphicFramePr>
        <p:xfrm>
          <a:off x="720000" y="1980000"/>
          <a:ext cx="12000980"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gridCol w="3000245">
                  <a:extLst>
                    <a:ext uri="{9D8B030D-6E8A-4147-A177-3AD203B41FA5}">
                      <a16:colId xmlns:a16="http://schemas.microsoft.com/office/drawing/2014/main" val="20004"/>
                    </a:ext>
                  </a:extLst>
                </a:gridCol>
                <a:gridCol w="3000245">
                  <a:extLst>
                    <a:ext uri="{9D8B030D-6E8A-4147-A177-3AD203B41FA5}">
                      <a16:colId xmlns:a16="http://schemas.microsoft.com/office/drawing/2014/main" val="20006"/>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3]</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4]</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3]</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4]</a:t>
                      </a:r>
                      <a:endParaRPr lang="en-GB" sz="2200" dirty="0">
                        <a:solidFill>
                          <a:schemeClr val="tx1"/>
                        </a:solidFill>
                        <a:latin typeface="Arial" panose="020B0604020202020204" pitchFamily="34" charset="0"/>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8" name="TWBar">
            <a:extLst>
              <a:ext uri="{FF2B5EF4-FFF2-40B4-BE49-F238E27FC236}">
                <a16:creationId xmlns:a16="http://schemas.microsoft.com/office/drawing/2014/main" id="{D8A27E6F-F8B4-4C5D-B1F5-EBBC64C74311}"/>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154304"/>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mbstone with table x3">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nvGraphicFramePr>
        <p:xfrm>
          <a:off x="2221255" y="1980000"/>
          <a:ext cx="9000735"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gridCol w="3000245">
                  <a:extLst>
                    <a:ext uri="{9D8B030D-6E8A-4147-A177-3AD203B41FA5}">
                      <a16:colId xmlns:a16="http://schemas.microsoft.com/office/drawing/2014/main" val="20004"/>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3]</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3]</a:t>
                      </a:r>
                      <a:endParaRPr lang="en-GB" sz="2200" dirty="0">
                        <a:solidFill>
                          <a:schemeClr val="tx1"/>
                        </a:solidFill>
                        <a:latin typeface="Arial" panose="020B0604020202020204" pitchFamily="34" charset="0"/>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p:txBody>
          <a:bodyPr/>
          <a:lstStyle/>
          <a:p>
            <a:r>
              <a:rPr lang="en-GB"/>
              <a:t>Click to edit Master title style</a:t>
            </a:r>
            <a:endParaRPr lang="en-GB" dirty="0"/>
          </a:p>
        </p:txBody>
      </p:sp>
      <p:cxnSp>
        <p:nvCxnSpPr>
          <p:cNvPr id="9" name="TWBar">
            <a:extLst>
              <a:ext uri="{FF2B5EF4-FFF2-40B4-BE49-F238E27FC236}">
                <a16:creationId xmlns:a16="http://schemas.microsoft.com/office/drawing/2014/main" id="{2FB5F566-C0D7-4C60-BB86-1909D3628D56}"/>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651904"/>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L Tombstone with table x3">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nvGraphicFramePr>
        <p:xfrm>
          <a:off x="2221255" y="1980000"/>
          <a:ext cx="9000735"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gridCol w="3000245">
                  <a:extLst>
                    <a:ext uri="{9D8B030D-6E8A-4147-A177-3AD203B41FA5}">
                      <a16:colId xmlns:a16="http://schemas.microsoft.com/office/drawing/2014/main" val="20004"/>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3]</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3]</a:t>
                      </a:r>
                      <a:endParaRPr lang="en-GB" sz="2200" dirty="0">
                        <a:solidFill>
                          <a:schemeClr val="tx1"/>
                        </a:solidFill>
                        <a:latin typeface="Arial" panose="020B0604020202020204" pitchFamily="34" charset="0"/>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8" name="TWBar">
            <a:extLst>
              <a:ext uri="{FF2B5EF4-FFF2-40B4-BE49-F238E27FC236}">
                <a16:creationId xmlns:a16="http://schemas.microsoft.com/office/drawing/2014/main" id="{1461980F-BDA1-49C9-8911-0AA9EC41407B}"/>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25241"/>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mbstone with table x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nvGraphicFramePr>
        <p:xfrm>
          <a:off x="3722516" y="1966352"/>
          <a:ext cx="6000490"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p:txBody>
          <a:bodyPr/>
          <a:lstStyle/>
          <a:p>
            <a:r>
              <a:rPr lang="en-GB"/>
              <a:t>Click to edit Master title style</a:t>
            </a:r>
            <a:endParaRPr lang="en-GB" dirty="0"/>
          </a:p>
        </p:txBody>
      </p:sp>
      <p:cxnSp>
        <p:nvCxnSpPr>
          <p:cNvPr id="9" name="TWBar">
            <a:extLst>
              <a:ext uri="{FF2B5EF4-FFF2-40B4-BE49-F238E27FC236}">
                <a16:creationId xmlns:a16="http://schemas.microsoft.com/office/drawing/2014/main" id="{2FB5F566-C0D7-4C60-BB86-1909D3628D56}"/>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35771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L Tombstone with table x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C82023A2-DBFB-44B9-864A-35F74152282D}"/>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4" name="Footer">
            <a:extLst>
              <a:ext uri="{FF2B5EF4-FFF2-40B4-BE49-F238E27FC236}">
                <a16:creationId xmlns:a16="http://schemas.microsoft.com/office/drawing/2014/main" id="{148663D7-7FAC-4035-A2CC-979FE3A6EAA7}"/>
              </a:ext>
            </a:extLst>
          </p:cNvPr>
          <p:cNvSpPr>
            <a:spLocks noGrp="1"/>
          </p:cNvSpPr>
          <p:nvPr>
            <p:ph type="ftr" sz="quarter" idx="11"/>
          </p:nvPr>
        </p:nvSpPr>
        <p:spPr/>
        <p:txBody>
          <a:bodyPr/>
          <a:lstStyle/>
          <a:p>
            <a:r>
              <a:rPr lang="en-GB" dirty="0"/>
              <a:t>Private and confidential</a:t>
            </a:r>
          </a:p>
        </p:txBody>
      </p:sp>
      <p:graphicFrame>
        <p:nvGraphicFramePr>
          <p:cNvPr id="37" name="NewSlide_TableThombstoneTop" hidden="1">
            <a:extLst>
              <a:ext uri="{FF2B5EF4-FFF2-40B4-BE49-F238E27FC236}">
                <a16:creationId xmlns:a16="http://schemas.microsoft.com/office/drawing/2014/main" id="{48857610-0F01-48E4-BD7A-F9B47D44107D}"/>
              </a:ext>
            </a:extLst>
          </p:cNvPr>
          <p:cNvGraphicFramePr>
            <a:graphicFrameLocks/>
          </p:cNvGraphicFramePr>
          <p:nvPr userDrawn="1"/>
        </p:nvGraphicFramePr>
        <p:xfrm>
          <a:off x="3722516" y="1966352"/>
          <a:ext cx="6000490" cy="4572000"/>
        </p:xfrm>
        <a:graphic>
          <a:graphicData uri="http://schemas.openxmlformats.org/drawingml/2006/table">
            <a:tbl>
              <a:tblPr lastRow="1" bandRow="1">
                <a:tableStyleId>{CEF6447A-24EA-4742-A8FB-1FF040B5CEFF}</a:tableStyleId>
              </a:tblPr>
              <a:tblGrid>
                <a:gridCol w="3000245">
                  <a:extLst>
                    <a:ext uri="{9D8B030D-6E8A-4147-A177-3AD203B41FA5}">
                      <a16:colId xmlns:a16="http://schemas.microsoft.com/office/drawing/2014/main" val="20000"/>
                    </a:ext>
                  </a:extLst>
                </a:gridCol>
                <a:gridCol w="3000245">
                  <a:extLst>
                    <a:ext uri="{9D8B030D-6E8A-4147-A177-3AD203B41FA5}">
                      <a16:colId xmlns:a16="http://schemas.microsoft.com/office/drawing/2014/main" val="20002"/>
                    </a:ext>
                  </a:extLst>
                </a:gridCol>
              </a:tblGrid>
              <a:tr h="1440000">
                <a:tc>
                  <a:txBody>
                    <a:bodyPr/>
                    <a:lstStyle/>
                    <a:p>
                      <a:pPr algn="l">
                        <a:spcAft>
                          <a:spcPts val="1200"/>
                        </a:spcAft>
                      </a:pPr>
                      <a:r>
                        <a:rPr lang="en-GB" sz="2200" dirty="0"/>
                        <a:t>[Logo 1]</a:t>
                      </a:r>
                      <a:endParaRPr lang="en-GB" sz="2200" b="1" dirty="0">
                        <a:solidFill>
                          <a:schemeClr val="accent3"/>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2200" u="none" strike="noStrike" kern="1200" cap="none" spc="0" normalizeH="0" baseline="0" noProof="0" dirty="0">
                          <a:ln>
                            <a:noFill/>
                          </a:ln>
                          <a:effectLst/>
                          <a:uLnTx/>
                          <a:uFillTx/>
                        </a:rPr>
                        <a:t>[Logo 2]</a:t>
                      </a:r>
                      <a:endParaRPr kumimoji="0" lang="en-GB" sz="22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0"/>
                  </a:ext>
                </a:extLst>
              </a:tr>
              <a:tr h="3132000">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2200" dirty="0"/>
                        <a:t>[Text 1]</a:t>
                      </a:r>
                      <a:endParaRPr lang="en-GB" sz="2200" dirty="0">
                        <a:solidFill>
                          <a:schemeClr val="tx1"/>
                        </a:solidFill>
                        <a:latin typeface="Arial" panose="020B0604020202020204" pitchFamily="34" charset="0"/>
                        <a:cs typeface="Arial" panose="020B0604020202020204" pitchFamily="34" charset="0"/>
                      </a:endParaRPr>
                    </a:p>
                  </a:txBody>
                  <a:tcPr marL="114942" marR="114942"/>
                </a:tc>
                <a:tc>
                  <a:txBody>
                    <a:bodyPr/>
                    <a:lstStyle/>
                    <a:p>
                      <a:pPr marL="0" marR="0" lvl="0" indent="0" algn="l" defTabSz="80192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rPr>
                        <a:t>[Text 2]</a:t>
                      </a:r>
                      <a:endParaRPr kumimoji="0" lang="de-DE"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14942" marR="114942"/>
                </a:tc>
                <a:extLst>
                  <a:ext uri="{0D108BD9-81ED-4DB2-BD59-A6C34878D82A}">
                    <a16:rowId xmlns:a16="http://schemas.microsoft.com/office/drawing/2014/main" val="10001"/>
                  </a:ext>
                </a:extLst>
              </a:tr>
            </a:tbl>
          </a:graphicData>
        </a:graphic>
      </p:graphicFrame>
      <p:sp>
        <p:nvSpPr>
          <p:cNvPr id="36" name="TextBoxConfidential">
            <a:extLst>
              <a:ext uri="{FF2B5EF4-FFF2-40B4-BE49-F238E27FC236}">
                <a16:creationId xmlns:a16="http://schemas.microsoft.com/office/drawing/2014/main" id="{5B6F4914-AFFE-42B9-BCB1-085C25338CDF}"/>
              </a:ext>
            </a:extLst>
          </p:cNvPr>
          <p:cNvSpPr txBox="1"/>
          <p:nvPr userDrawn="1"/>
        </p:nvSpPr>
        <p:spPr>
          <a:xfrm>
            <a:off x="720000" y="6660000"/>
            <a:ext cx="11991928" cy="123111"/>
          </a:xfrm>
          <a:prstGeom prst="rect">
            <a:avLst/>
          </a:prstGeom>
          <a:noFill/>
        </p:spPr>
        <p:txBody>
          <a:bodyPr wrap="square" lIns="0" tIns="0" rIns="0" bIns="0" rtlCol="0">
            <a:noAutofit/>
          </a:bodyPr>
          <a:lstStyle/>
          <a:p>
            <a:pPr algn="r"/>
            <a:r>
              <a:rPr lang="en-GB" sz="1000" dirty="0">
                <a:solidFill>
                  <a:schemeClr val="tx1"/>
                </a:solidFill>
                <a:latin typeface="Arial" panose="020B0604020202020204" pitchFamily="34" charset="0"/>
                <a:cs typeface="Arial" panose="020B0604020202020204" pitchFamily="34" charset="0"/>
              </a:rPr>
              <a:t>Please treat all transactions and client names as confidential.</a:t>
            </a:r>
          </a:p>
        </p:txBody>
      </p:sp>
      <p:sp>
        <p:nvSpPr>
          <p:cNvPr id="2" name="Title">
            <a:extLst>
              <a:ext uri="{FF2B5EF4-FFF2-40B4-BE49-F238E27FC236}">
                <a16:creationId xmlns:a16="http://schemas.microsoft.com/office/drawing/2014/main" id="{4E9FE68C-220B-454F-8C97-E246E5588439}"/>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8" name="TWBar">
            <a:extLst>
              <a:ext uri="{FF2B5EF4-FFF2-40B4-BE49-F238E27FC236}">
                <a16:creationId xmlns:a16="http://schemas.microsoft.com/office/drawing/2014/main" id="{47200587-DD70-4636-9FC4-0C38E901E28B}"/>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901712"/>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V 2x1">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27" name="ColouredBanner2">
            <a:extLst>
              <a:ext uri="{FF2B5EF4-FFF2-40B4-BE49-F238E27FC236}">
                <a16:creationId xmlns:a16="http://schemas.microsoft.com/office/drawing/2014/main" id="{EECE6AF5-4EE1-4C79-A678-6A1EF6104658}"/>
              </a:ext>
            </a:extLst>
          </p:cNvPr>
          <p:cNvSpPr>
            <a:spLocks noGrp="1"/>
          </p:cNvSpPr>
          <p:nvPr>
            <p:ph type="body" sz="quarter" idx="51"/>
          </p:nvPr>
        </p:nvSpPr>
        <p:spPr>
          <a:xfrm>
            <a:off x="6899884" y="3364794"/>
            <a:ext cx="1908000" cy="540000"/>
          </a:xfrm>
          <a:solidFill>
            <a:srgbClr val="141B4D"/>
          </a:solidFill>
        </p:spPr>
        <p:txBody>
          <a:bodyPr/>
          <a:lstStyle>
            <a:lvl1pPr>
              <a:spcBef>
                <a:spcPts val="300"/>
              </a:spcBef>
              <a:spcAft>
                <a:spcPts val="900"/>
              </a:spcAft>
              <a:defRPr sz="600">
                <a:solidFill>
                  <a:srgbClr val="141B4D"/>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22" name="Contact Info 2">
            <a:extLst>
              <a:ext uri="{FF2B5EF4-FFF2-40B4-BE49-F238E27FC236}">
                <a16:creationId xmlns:a16="http://schemas.microsoft.com/office/drawing/2014/main" id="{9D93E7D9-C4A9-4BCA-9A74-C1A8EE2D6238}"/>
              </a:ext>
            </a:extLst>
          </p:cNvPr>
          <p:cNvSpPr>
            <a:spLocks noGrp="1"/>
          </p:cNvSpPr>
          <p:nvPr>
            <p:ph type="body" sz="quarter" idx="58" hasCustomPrompt="1"/>
          </p:nvPr>
        </p:nvSpPr>
        <p:spPr>
          <a:xfrm>
            <a:off x="910646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defRPr sz="1400"/>
            </a:lvl5pPr>
          </a:lstStyle>
          <a:p>
            <a:pPr lvl="0"/>
            <a:r>
              <a:rPr lang="en-GB" dirty="0"/>
              <a:t>[Contact number</a:t>
            </a:r>
            <a:br>
              <a:rPr lang="en-GB" dirty="0"/>
            </a:br>
            <a:r>
              <a:rPr lang="en-GB" dirty="0"/>
              <a:t>Email]</a:t>
            </a:r>
          </a:p>
        </p:txBody>
      </p:sp>
      <p:sp>
        <p:nvSpPr>
          <p:cNvPr id="81" name="ProfileInfo 2">
            <a:extLst>
              <a:ext uri="{FF2B5EF4-FFF2-40B4-BE49-F238E27FC236}">
                <a16:creationId xmlns:a16="http://schemas.microsoft.com/office/drawing/2014/main" id="{41C0747C-C456-4295-A907-3E5392012A3C}"/>
              </a:ext>
            </a:extLst>
          </p:cNvPr>
          <p:cNvSpPr>
            <a:spLocks noGrp="1"/>
          </p:cNvSpPr>
          <p:nvPr>
            <p:ph sz="quarter" idx="50" hasCustomPrompt="1"/>
          </p:nvPr>
        </p:nvSpPr>
        <p:spPr>
          <a:xfrm>
            <a:off x="6901015" y="4175675"/>
            <a:ext cx="5814954" cy="2376325"/>
          </a:xfrm>
        </p:spPr>
        <p:txBody>
          <a:bodyPr/>
          <a:lstStyle>
            <a:lvl1pPr>
              <a:spcAft>
                <a:spcPts val="0"/>
              </a:spcAft>
              <a:defRPr/>
            </a:lvl1pPr>
          </a:lstStyle>
          <a:p>
            <a:pPr lvl="0"/>
            <a:r>
              <a:rPr lang="en-GB" dirty="0"/>
              <a:t>Click to edit text styles</a:t>
            </a:r>
          </a:p>
        </p:txBody>
      </p:sp>
      <p:sp>
        <p:nvSpPr>
          <p:cNvPr id="20" name="NameInfo 2">
            <a:extLst>
              <a:ext uri="{FF2B5EF4-FFF2-40B4-BE49-F238E27FC236}">
                <a16:creationId xmlns:a16="http://schemas.microsoft.com/office/drawing/2014/main" id="{A2B4CF96-CB60-4718-A6EE-0023E506A03D}"/>
              </a:ext>
            </a:extLst>
          </p:cNvPr>
          <p:cNvSpPr>
            <a:spLocks noGrp="1"/>
          </p:cNvSpPr>
          <p:nvPr>
            <p:ph type="body" sz="quarter" idx="57" hasCustomPrompt="1"/>
          </p:nvPr>
        </p:nvSpPr>
        <p:spPr>
          <a:xfrm>
            <a:off x="9094788" y="2844000"/>
            <a:ext cx="3622675" cy="540000"/>
          </a:xfrm>
        </p:spPr>
        <p:txBody>
          <a:bodyPr/>
          <a:lstStyle>
            <a:lvl1pPr>
              <a:spcAft>
                <a:spcPts val="0"/>
              </a:spcAft>
              <a:defRPr sz="1600" b="1" i="0"/>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0" name="Picture 2">
            <a:extLst>
              <a:ext uri="{FF2B5EF4-FFF2-40B4-BE49-F238E27FC236}">
                <a16:creationId xmlns:a16="http://schemas.microsoft.com/office/drawing/2014/main" id="{269052DF-F8EC-4EFD-8D76-4A2D31BCB00B}"/>
              </a:ext>
            </a:extLst>
          </p:cNvPr>
          <p:cNvSpPr>
            <a:spLocks noGrp="1"/>
          </p:cNvSpPr>
          <p:nvPr>
            <p:ph type="pic" sz="quarter" idx="54"/>
          </p:nvPr>
        </p:nvSpPr>
        <p:spPr>
          <a:xfrm>
            <a:off x="6900449" y="1996794"/>
            <a:ext cx="1908000" cy="1908000"/>
          </a:xfrm>
        </p:spPr>
        <p:txBody>
          <a:bodyPr/>
          <a:lstStyle/>
          <a:p>
            <a:r>
              <a:rPr lang="en-GB" dirty="0"/>
              <a:t>Click icon to add picture</a:t>
            </a:r>
          </a:p>
        </p:txBody>
      </p:sp>
      <p:sp>
        <p:nvSpPr>
          <p:cNvPr id="32" name="ColouredBanner1">
            <a:extLst>
              <a:ext uri="{FF2B5EF4-FFF2-40B4-BE49-F238E27FC236}">
                <a16:creationId xmlns:a16="http://schemas.microsoft.com/office/drawing/2014/main" id="{6F3CCDAD-A515-4F0F-AD4F-070240F4CD7D}"/>
              </a:ext>
            </a:extLst>
          </p:cNvPr>
          <p:cNvSpPr>
            <a:spLocks noGrp="1"/>
          </p:cNvSpPr>
          <p:nvPr>
            <p:ph type="body" sz="quarter" idx="45"/>
          </p:nvPr>
        </p:nvSpPr>
        <p:spPr>
          <a:xfrm>
            <a:off x="723806" y="3364794"/>
            <a:ext cx="1908000" cy="540000"/>
          </a:xfrm>
          <a:solidFill>
            <a:srgbClr val="00C389"/>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71" name="ProfileInfo1">
            <a:extLst>
              <a:ext uri="{FF2B5EF4-FFF2-40B4-BE49-F238E27FC236}">
                <a16:creationId xmlns:a16="http://schemas.microsoft.com/office/drawing/2014/main" id="{2FEBE8B4-8CEC-4CDD-AFE6-E1F16C115515}"/>
              </a:ext>
            </a:extLst>
          </p:cNvPr>
          <p:cNvSpPr>
            <a:spLocks noGrp="1"/>
          </p:cNvSpPr>
          <p:nvPr>
            <p:ph sz="quarter" idx="12" hasCustomPrompt="1"/>
          </p:nvPr>
        </p:nvSpPr>
        <p:spPr>
          <a:xfrm>
            <a:off x="724041" y="4176000"/>
            <a:ext cx="5814954" cy="2376000"/>
          </a:xfrm>
        </p:spPr>
        <p:txBody>
          <a:bodyPr/>
          <a:lstStyle/>
          <a:p>
            <a:pPr lvl="0"/>
            <a:r>
              <a:rPr lang="en-GB" dirty="0"/>
              <a:t>Click to edit text styles</a:t>
            </a:r>
          </a:p>
        </p:txBody>
      </p:sp>
      <p:sp>
        <p:nvSpPr>
          <p:cNvPr id="7" name="Contact Info 1">
            <a:extLst>
              <a:ext uri="{FF2B5EF4-FFF2-40B4-BE49-F238E27FC236}">
                <a16:creationId xmlns:a16="http://schemas.microsoft.com/office/drawing/2014/main" id="{E3A26CAE-491A-4404-BFFC-784B29CCAB85}"/>
              </a:ext>
            </a:extLst>
          </p:cNvPr>
          <p:cNvSpPr>
            <a:spLocks noGrp="1"/>
          </p:cNvSpPr>
          <p:nvPr>
            <p:ph type="body" sz="quarter" idx="56" hasCustomPrompt="1"/>
          </p:nvPr>
        </p:nvSpPr>
        <p:spPr>
          <a:xfrm>
            <a:off x="292791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5" name="NameInfo 1">
            <a:extLst>
              <a:ext uri="{FF2B5EF4-FFF2-40B4-BE49-F238E27FC236}">
                <a16:creationId xmlns:a16="http://schemas.microsoft.com/office/drawing/2014/main" id="{2A787BC8-3139-42B4-A4E6-B570046B46ED}"/>
              </a:ext>
            </a:extLst>
          </p:cNvPr>
          <p:cNvSpPr>
            <a:spLocks noGrp="1"/>
          </p:cNvSpPr>
          <p:nvPr>
            <p:ph type="body" sz="quarter" idx="55" hasCustomPrompt="1"/>
          </p:nvPr>
        </p:nvSpPr>
        <p:spPr>
          <a:xfrm>
            <a:off x="2916238" y="28440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24371" y="1997069"/>
            <a:ext cx="1908000" cy="1908000"/>
          </a:xfrm>
        </p:spPr>
        <p:txBody>
          <a:bodyPr/>
          <a:lstStyle/>
          <a:p>
            <a:r>
              <a:rPr lang="en-GB" dirty="0"/>
              <a:t>Click icon to add picture</a:t>
            </a:r>
          </a:p>
        </p:txBody>
      </p:sp>
      <p:sp>
        <p:nvSpPr>
          <p:cNvPr id="4" name="Title">
            <a:extLst>
              <a:ext uri="{FF2B5EF4-FFF2-40B4-BE49-F238E27FC236}">
                <a16:creationId xmlns:a16="http://schemas.microsoft.com/office/drawing/2014/main" id="{3CC2B3E2-2832-46E0-B9FB-37123C77B306}"/>
              </a:ext>
            </a:extLst>
          </p:cNvPr>
          <p:cNvSpPr>
            <a:spLocks noGrp="1"/>
          </p:cNvSpPr>
          <p:nvPr>
            <p:ph type="title"/>
          </p:nvPr>
        </p:nvSpPr>
        <p:spPr/>
        <p:txBody>
          <a:bodyPr/>
          <a:lstStyle/>
          <a:p>
            <a:r>
              <a:rPr lang="en-GB"/>
              <a:t>Click to edit Master title style</a:t>
            </a:r>
            <a:endParaRPr lang="en-GB" dirty="0"/>
          </a:p>
        </p:txBody>
      </p:sp>
      <p:cxnSp>
        <p:nvCxnSpPr>
          <p:cNvPr id="18" name="TWBar">
            <a:extLst>
              <a:ext uri="{FF2B5EF4-FFF2-40B4-BE49-F238E27FC236}">
                <a16:creationId xmlns:a16="http://schemas.microsoft.com/office/drawing/2014/main" id="{22B0EF6B-E4B5-4966-93D6-CD34E8CF30AF}"/>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368333"/>
      </p:ext>
    </p:extLst>
  </p:cSld>
  <p:clrMapOvr>
    <a:masterClrMapping/>
  </p:clrMapOvr>
  <p:extLst>
    <p:ext uri="{DCECCB84-F9BA-43D5-87BE-67443E8EF086}">
      <p15:sldGuideLst xmlns:p15="http://schemas.microsoft.com/office/powerpoint/2012/main">
        <p15:guide id="5" pos="4119">
          <p15:clr>
            <a:srgbClr val="FBAE40"/>
          </p15:clr>
        </p15:guide>
        <p15:guide id="6" pos="4347">
          <p15:clr>
            <a:srgbClr val="FBAE40"/>
          </p15:clr>
        </p15:guide>
        <p15:guide id="12" orient="horz" pos="2268">
          <p15:clr>
            <a:srgbClr val="FBAE40"/>
          </p15:clr>
        </p15:guide>
        <p15:guide id="13" orient="horz" pos="242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L CV 2x1">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27" name="ColouredBanner2">
            <a:extLst>
              <a:ext uri="{FF2B5EF4-FFF2-40B4-BE49-F238E27FC236}">
                <a16:creationId xmlns:a16="http://schemas.microsoft.com/office/drawing/2014/main" id="{EECE6AF5-4EE1-4C79-A678-6A1EF6104658}"/>
              </a:ext>
            </a:extLst>
          </p:cNvPr>
          <p:cNvSpPr>
            <a:spLocks noGrp="1"/>
          </p:cNvSpPr>
          <p:nvPr>
            <p:ph type="body" sz="quarter" idx="51"/>
          </p:nvPr>
        </p:nvSpPr>
        <p:spPr>
          <a:xfrm>
            <a:off x="6899884" y="3364794"/>
            <a:ext cx="1908000" cy="540000"/>
          </a:xfrm>
          <a:solidFill>
            <a:srgbClr val="141B4D"/>
          </a:solidFill>
        </p:spPr>
        <p:txBody>
          <a:bodyPr/>
          <a:lstStyle>
            <a:lvl1pPr>
              <a:spcBef>
                <a:spcPts val="300"/>
              </a:spcBef>
              <a:spcAft>
                <a:spcPts val="900"/>
              </a:spcAft>
              <a:defRPr sz="600">
                <a:solidFill>
                  <a:srgbClr val="141B4D"/>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22" name="Contact Info 2">
            <a:extLst>
              <a:ext uri="{FF2B5EF4-FFF2-40B4-BE49-F238E27FC236}">
                <a16:creationId xmlns:a16="http://schemas.microsoft.com/office/drawing/2014/main" id="{9D93E7D9-C4A9-4BCA-9A74-C1A8EE2D6238}"/>
              </a:ext>
            </a:extLst>
          </p:cNvPr>
          <p:cNvSpPr>
            <a:spLocks noGrp="1"/>
          </p:cNvSpPr>
          <p:nvPr>
            <p:ph type="body" sz="quarter" idx="58" hasCustomPrompt="1"/>
          </p:nvPr>
        </p:nvSpPr>
        <p:spPr>
          <a:xfrm>
            <a:off x="910646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defRPr sz="1400"/>
            </a:lvl5pPr>
          </a:lstStyle>
          <a:p>
            <a:pPr lvl="0"/>
            <a:r>
              <a:rPr lang="en-GB" dirty="0"/>
              <a:t>[Contact number</a:t>
            </a:r>
            <a:br>
              <a:rPr lang="en-GB" dirty="0"/>
            </a:br>
            <a:r>
              <a:rPr lang="en-GB" dirty="0"/>
              <a:t>Email]</a:t>
            </a:r>
          </a:p>
        </p:txBody>
      </p:sp>
      <p:sp>
        <p:nvSpPr>
          <p:cNvPr id="81" name="ProfileInfo 2">
            <a:extLst>
              <a:ext uri="{FF2B5EF4-FFF2-40B4-BE49-F238E27FC236}">
                <a16:creationId xmlns:a16="http://schemas.microsoft.com/office/drawing/2014/main" id="{41C0747C-C456-4295-A907-3E5392012A3C}"/>
              </a:ext>
            </a:extLst>
          </p:cNvPr>
          <p:cNvSpPr>
            <a:spLocks noGrp="1"/>
          </p:cNvSpPr>
          <p:nvPr>
            <p:ph sz="quarter" idx="50" hasCustomPrompt="1"/>
          </p:nvPr>
        </p:nvSpPr>
        <p:spPr>
          <a:xfrm>
            <a:off x="6901015" y="4175675"/>
            <a:ext cx="5814954" cy="2376325"/>
          </a:xfrm>
        </p:spPr>
        <p:txBody>
          <a:bodyPr/>
          <a:lstStyle>
            <a:lvl1pPr>
              <a:spcAft>
                <a:spcPts val="0"/>
              </a:spcAft>
              <a:defRPr/>
            </a:lvl1pPr>
          </a:lstStyle>
          <a:p>
            <a:pPr lvl="0"/>
            <a:r>
              <a:rPr lang="en-GB" dirty="0"/>
              <a:t>Click to edit text styles</a:t>
            </a:r>
          </a:p>
        </p:txBody>
      </p:sp>
      <p:sp>
        <p:nvSpPr>
          <p:cNvPr id="20" name="NameInfo 2">
            <a:extLst>
              <a:ext uri="{FF2B5EF4-FFF2-40B4-BE49-F238E27FC236}">
                <a16:creationId xmlns:a16="http://schemas.microsoft.com/office/drawing/2014/main" id="{A2B4CF96-CB60-4718-A6EE-0023E506A03D}"/>
              </a:ext>
            </a:extLst>
          </p:cNvPr>
          <p:cNvSpPr>
            <a:spLocks noGrp="1"/>
          </p:cNvSpPr>
          <p:nvPr>
            <p:ph type="body" sz="quarter" idx="57" hasCustomPrompt="1"/>
          </p:nvPr>
        </p:nvSpPr>
        <p:spPr>
          <a:xfrm>
            <a:off x="9094788" y="2844000"/>
            <a:ext cx="3622675" cy="540000"/>
          </a:xfrm>
        </p:spPr>
        <p:txBody>
          <a:bodyPr/>
          <a:lstStyle>
            <a:lvl1pPr>
              <a:spcAft>
                <a:spcPts val="0"/>
              </a:spcAft>
              <a:defRPr sz="1600" b="1" i="0"/>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0" name="Picture 2">
            <a:extLst>
              <a:ext uri="{FF2B5EF4-FFF2-40B4-BE49-F238E27FC236}">
                <a16:creationId xmlns:a16="http://schemas.microsoft.com/office/drawing/2014/main" id="{269052DF-F8EC-4EFD-8D76-4A2D31BCB00B}"/>
              </a:ext>
            </a:extLst>
          </p:cNvPr>
          <p:cNvSpPr>
            <a:spLocks noGrp="1"/>
          </p:cNvSpPr>
          <p:nvPr>
            <p:ph type="pic" sz="quarter" idx="54"/>
          </p:nvPr>
        </p:nvSpPr>
        <p:spPr>
          <a:xfrm>
            <a:off x="6900449" y="1996794"/>
            <a:ext cx="1908000" cy="1908000"/>
          </a:xfrm>
        </p:spPr>
        <p:txBody>
          <a:bodyPr/>
          <a:lstStyle/>
          <a:p>
            <a:r>
              <a:rPr lang="en-GB" dirty="0"/>
              <a:t>Click icon to add picture</a:t>
            </a:r>
          </a:p>
        </p:txBody>
      </p:sp>
      <p:sp>
        <p:nvSpPr>
          <p:cNvPr id="32" name="ColouredBanner1">
            <a:extLst>
              <a:ext uri="{FF2B5EF4-FFF2-40B4-BE49-F238E27FC236}">
                <a16:creationId xmlns:a16="http://schemas.microsoft.com/office/drawing/2014/main" id="{6F3CCDAD-A515-4F0F-AD4F-070240F4CD7D}"/>
              </a:ext>
            </a:extLst>
          </p:cNvPr>
          <p:cNvSpPr>
            <a:spLocks noGrp="1"/>
          </p:cNvSpPr>
          <p:nvPr>
            <p:ph type="body" sz="quarter" idx="45"/>
          </p:nvPr>
        </p:nvSpPr>
        <p:spPr>
          <a:xfrm>
            <a:off x="723806" y="3364794"/>
            <a:ext cx="1908000" cy="540000"/>
          </a:xfrm>
          <a:solidFill>
            <a:srgbClr val="00C389"/>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71" name="ProfileInfo1">
            <a:extLst>
              <a:ext uri="{FF2B5EF4-FFF2-40B4-BE49-F238E27FC236}">
                <a16:creationId xmlns:a16="http://schemas.microsoft.com/office/drawing/2014/main" id="{2FEBE8B4-8CEC-4CDD-AFE6-E1F16C115515}"/>
              </a:ext>
            </a:extLst>
          </p:cNvPr>
          <p:cNvSpPr>
            <a:spLocks noGrp="1"/>
          </p:cNvSpPr>
          <p:nvPr>
            <p:ph sz="quarter" idx="12" hasCustomPrompt="1"/>
          </p:nvPr>
        </p:nvSpPr>
        <p:spPr>
          <a:xfrm>
            <a:off x="724041" y="4176000"/>
            <a:ext cx="5814954" cy="2376000"/>
          </a:xfrm>
        </p:spPr>
        <p:txBody>
          <a:bodyPr/>
          <a:lstStyle/>
          <a:p>
            <a:pPr lvl="0"/>
            <a:r>
              <a:rPr lang="en-GB" dirty="0"/>
              <a:t>Click to edit text styles</a:t>
            </a:r>
          </a:p>
        </p:txBody>
      </p:sp>
      <p:sp>
        <p:nvSpPr>
          <p:cNvPr id="7" name="Contact Info 1">
            <a:extLst>
              <a:ext uri="{FF2B5EF4-FFF2-40B4-BE49-F238E27FC236}">
                <a16:creationId xmlns:a16="http://schemas.microsoft.com/office/drawing/2014/main" id="{E3A26CAE-491A-4404-BFFC-784B29CCAB85}"/>
              </a:ext>
            </a:extLst>
          </p:cNvPr>
          <p:cNvSpPr>
            <a:spLocks noGrp="1"/>
          </p:cNvSpPr>
          <p:nvPr>
            <p:ph type="body" sz="quarter" idx="56" hasCustomPrompt="1"/>
          </p:nvPr>
        </p:nvSpPr>
        <p:spPr>
          <a:xfrm>
            <a:off x="292791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5" name="NameInfo 1">
            <a:extLst>
              <a:ext uri="{FF2B5EF4-FFF2-40B4-BE49-F238E27FC236}">
                <a16:creationId xmlns:a16="http://schemas.microsoft.com/office/drawing/2014/main" id="{2A787BC8-3139-42B4-A4E6-B570046B46ED}"/>
              </a:ext>
            </a:extLst>
          </p:cNvPr>
          <p:cNvSpPr>
            <a:spLocks noGrp="1"/>
          </p:cNvSpPr>
          <p:nvPr>
            <p:ph type="body" sz="quarter" idx="55" hasCustomPrompt="1"/>
          </p:nvPr>
        </p:nvSpPr>
        <p:spPr>
          <a:xfrm>
            <a:off x="2916238" y="28440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24371" y="1997069"/>
            <a:ext cx="1908000" cy="1908000"/>
          </a:xfrm>
        </p:spPr>
        <p:txBody>
          <a:bodyPr/>
          <a:lstStyle/>
          <a:p>
            <a:r>
              <a:rPr lang="en-GB" dirty="0"/>
              <a:t>Click icon to add picture</a:t>
            </a:r>
          </a:p>
        </p:txBody>
      </p:sp>
      <p:sp>
        <p:nvSpPr>
          <p:cNvPr id="4" name="Title">
            <a:extLst>
              <a:ext uri="{FF2B5EF4-FFF2-40B4-BE49-F238E27FC236}">
                <a16:creationId xmlns:a16="http://schemas.microsoft.com/office/drawing/2014/main" id="{3CC2B3E2-2832-46E0-B9FB-37123C77B306}"/>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16" name="TWBar">
            <a:extLst>
              <a:ext uri="{FF2B5EF4-FFF2-40B4-BE49-F238E27FC236}">
                <a16:creationId xmlns:a16="http://schemas.microsoft.com/office/drawing/2014/main" id="{444B87D1-BE7E-4F4F-8530-0CDA2FE054BF}"/>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095271"/>
      </p:ext>
    </p:extLst>
  </p:cSld>
  <p:clrMapOvr>
    <a:masterClrMapping/>
  </p:clrMapOvr>
  <p:extLst>
    <p:ext uri="{DCECCB84-F9BA-43D5-87BE-67443E8EF086}">
      <p15:sldGuideLst xmlns:p15="http://schemas.microsoft.com/office/powerpoint/2012/main">
        <p15:guide id="5" pos="4119">
          <p15:clr>
            <a:srgbClr val="FBAE40"/>
          </p15:clr>
        </p15:guide>
        <p15:guide id="6" pos="4347">
          <p15:clr>
            <a:srgbClr val="FBAE40"/>
          </p15:clr>
        </p15:guide>
        <p15:guide id="12" orient="horz" pos="2268">
          <p15:clr>
            <a:srgbClr val="FBAE40"/>
          </p15:clr>
        </p15:guide>
        <p15:guide id="13" orient="horz" pos="242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B532EB2A-6D08-4D92-AA6B-BF64155650AC}"/>
              </a:ext>
            </a:extLst>
          </p:cNvPr>
          <p:cNvSpPr>
            <a:spLocks noGrp="1"/>
          </p:cNvSpPr>
          <p:nvPr>
            <p:ph type="sldNum" sz="quarter" idx="15"/>
          </p:nvPr>
        </p:nvSpPr>
        <p:spPr/>
        <p:txBody>
          <a:bodyPr/>
          <a:lstStyle/>
          <a:p>
            <a:fld id="{D8ADDC3C-4EB0-4059-8B7C-A756E30D0F5F}" type="slidenum">
              <a:rPr lang="en-GB" smtClean="0"/>
              <a:pPr/>
              <a:t>‹#›</a:t>
            </a:fld>
            <a:endParaRPr lang="en-GB" dirty="0"/>
          </a:p>
        </p:txBody>
      </p:sp>
      <p:sp>
        <p:nvSpPr>
          <p:cNvPr id="6" name="Footer">
            <a:extLst>
              <a:ext uri="{FF2B5EF4-FFF2-40B4-BE49-F238E27FC236}">
                <a16:creationId xmlns:a16="http://schemas.microsoft.com/office/drawing/2014/main" id="{336A216D-3F9D-4A94-9B0B-62277622103F}"/>
              </a:ext>
            </a:extLst>
          </p:cNvPr>
          <p:cNvSpPr>
            <a:spLocks noGrp="1"/>
          </p:cNvSpPr>
          <p:nvPr>
            <p:ph type="ftr" sz="quarter" idx="14"/>
          </p:nvPr>
        </p:nvSpPr>
        <p:spPr/>
        <p:txBody>
          <a:bodyPr/>
          <a:lstStyle/>
          <a:p>
            <a:r>
              <a:rPr lang="en-GB" dirty="0"/>
              <a:t>Private and confidential</a:t>
            </a:r>
          </a:p>
        </p:txBody>
      </p:sp>
      <p:sp>
        <p:nvSpPr>
          <p:cNvPr id="10" name="Content 2">
            <a:extLst>
              <a:ext uri="{FF2B5EF4-FFF2-40B4-BE49-F238E27FC236}">
                <a16:creationId xmlns:a16="http://schemas.microsoft.com/office/drawing/2014/main" id="{D3E9F670-AFF0-4EBA-9C78-3F2CAAA7876E}"/>
              </a:ext>
            </a:extLst>
          </p:cNvPr>
          <p:cNvSpPr>
            <a:spLocks noGrp="1"/>
          </p:cNvSpPr>
          <p:nvPr>
            <p:ph sz="quarter" idx="13"/>
          </p:nvPr>
        </p:nvSpPr>
        <p:spPr>
          <a:xfrm>
            <a:off x="6912000" y="1980000"/>
            <a:ext cx="5814954"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1">
            <a:extLst>
              <a:ext uri="{FF2B5EF4-FFF2-40B4-BE49-F238E27FC236}">
                <a16:creationId xmlns:a16="http://schemas.microsoft.com/office/drawing/2014/main" id="{163BA74C-852D-41EC-AB1E-470CFACE81CC}"/>
              </a:ext>
            </a:extLst>
          </p:cNvPr>
          <p:cNvSpPr>
            <a:spLocks noGrp="1"/>
          </p:cNvSpPr>
          <p:nvPr>
            <p:ph sz="quarter" idx="12"/>
          </p:nvPr>
        </p:nvSpPr>
        <p:spPr>
          <a:xfrm>
            <a:off x="720000" y="1980000"/>
            <a:ext cx="5814954"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8" name="TWBar">
            <a:extLst>
              <a:ext uri="{FF2B5EF4-FFF2-40B4-BE49-F238E27FC236}">
                <a16:creationId xmlns:a16="http://schemas.microsoft.com/office/drawing/2014/main" id="{7626E3F2-2A4F-4296-BFD4-EDF763EC58E9}"/>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a:extLst>
              <a:ext uri="{FF2B5EF4-FFF2-40B4-BE49-F238E27FC236}">
                <a16:creationId xmlns:a16="http://schemas.microsoft.com/office/drawing/2014/main" id="{16C300B5-9E66-4CDF-8E0C-010C0AD5D0A1}"/>
              </a:ext>
            </a:extLst>
          </p:cNvPr>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585401742"/>
      </p:ext>
    </p:extLst>
  </p:cSld>
  <p:clrMapOvr>
    <a:masterClrMapping/>
  </p:clrMapOvr>
  <p:extLst>
    <p:ext uri="{DCECCB84-F9BA-43D5-87BE-67443E8EF086}">
      <p15:sldGuideLst xmlns:p15="http://schemas.microsoft.com/office/powerpoint/2012/main">
        <p15:guide id="2" pos="4119" userDrawn="1">
          <p15:clr>
            <a:srgbClr val="FBAE40"/>
          </p15:clr>
        </p15:guide>
        <p15:guide id="3" pos="4347"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V 2x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16" name="ColouredBanner4">
            <a:extLst>
              <a:ext uri="{FF2B5EF4-FFF2-40B4-BE49-F238E27FC236}">
                <a16:creationId xmlns:a16="http://schemas.microsoft.com/office/drawing/2014/main" id="{730EEEE9-506D-4FB8-A87F-F76103D95504}"/>
              </a:ext>
            </a:extLst>
          </p:cNvPr>
          <p:cNvSpPr>
            <a:spLocks noGrp="1"/>
          </p:cNvSpPr>
          <p:nvPr>
            <p:ph type="body" sz="quarter" idx="59"/>
          </p:nvPr>
        </p:nvSpPr>
        <p:spPr>
          <a:xfrm>
            <a:off x="6899884" y="5686244"/>
            <a:ext cx="1908000" cy="540000"/>
          </a:xfrm>
          <a:solidFill>
            <a:srgbClr val="FBDD40"/>
          </a:solidFill>
        </p:spPr>
        <p:txBody>
          <a:bodyPr/>
          <a:lstStyle>
            <a:lvl1pPr>
              <a:spcBef>
                <a:spcPts val="300"/>
              </a:spcBef>
              <a:spcAft>
                <a:spcPts val="900"/>
              </a:spcAft>
              <a:defRPr sz="600">
                <a:solidFill>
                  <a:srgbClr val="FBDD40"/>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33" name="NameInfo 4">
            <a:extLst>
              <a:ext uri="{FF2B5EF4-FFF2-40B4-BE49-F238E27FC236}">
                <a16:creationId xmlns:a16="http://schemas.microsoft.com/office/drawing/2014/main" id="{27B2ABF8-B790-40CB-9BEF-06A418008295}"/>
              </a:ext>
            </a:extLst>
          </p:cNvPr>
          <p:cNvSpPr>
            <a:spLocks noGrp="1"/>
          </p:cNvSpPr>
          <p:nvPr>
            <p:ph type="body" sz="quarter" idx="70" hasCustomPrompt="1"/>
          </p:nvPr>
        </p:nvSpPr>
        <p:spPr>
          <a:xfrm>
            <a:off x="9108000" y="51912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1" name="Contact Info 4">
            <a:extLst>
              <a:ext uri="{FF2B5EF4-FFF2-40B4-BE49-F238E27FC236}">
                <a16:creationId xmlns:a16="http://schemas.microsoft.com/office/drawing/2014/main" id="{74282D5C-90A5-490D-AE60-391985FA0535}"/>
              </a:ext>
            </a:extLst>
          </p:cNvPr>
          <p:cNvSpPr>
            <a:spLocks noGrp="1"/>
          </p:cNvSpPr>
          <p:nvPr>
            <p:ph type="body" sz="quarter" idx="69" hasCustomPrompt="1"/>
          </p:nvPr>
        </p:nvSpPr>
        <p:spPr>
          <a:xfrm>
            <a:off x="9144000" y="58392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21" name="Picture 4">
            <a:extLst>
              <a:ext uri="{FF2B5EF4-FFF2-40B4-BE49-F238E27FC236}">
                <a16:creationId xmlns:a16="http://schemas.microsoft.com/office/drawing/2014/main" id="{CADDAF2E-ABB3-4C10-ACFC-5466EC3CFA04}"/>
              </a:ext>
            </a:extLst>
          </p:cNvPr>
          <p:cNvSpPr>
            <a:spLocks noGrp="1"/>
          </p:cNvSpPr>
          <p:nvPr>
            <p:ph type="pic" sz="quarter" idx="62"/>
          </p:nvPr>
        </p:nvSpPr>
        <p:spPr>
          <a:xfrm>
            <a:off x="6900449" y="4318244"/>
            <a:ext cx="1908000" cy="1908000"/>
          </a:xfrm>
        </p:spPr>
        <p:txBody>
          <a:bodyPr/>
          <a:lstStyle/>
          <a:p>
            <a:r>
              <a:rPr lang="en-GB" dirty="0"/>
              <a:t>Click icon to add picture</a:t>
            </a:r>
          </a:p>
        </p:txBody>
      </p:sp>
      <p:sp>
        <p:nvSpPr>
          <p:cNvPr id="29" name="NameInfo 3">
            <a:extLst>
              <a:ext uri="{FF2B5EF4-FFF2-40B4-BE49-F238E27FC236}">
                <a16:creationId xmlns:a16="http://schemas.microsoft.com/office/drawing/2014/main" id="{F4D523A7-72A5-4D0F-B01A-46CE9BF69FA6}"/>
              </a:ext>
            </a:extLst>
          </p:cNvPr>
          <p:cNvSpPr>
            <a:spLocks noGrp="1"/>
          </p:cNvSpPr>
          <p:nvPr>
            <p:ph type="body" sz="quarter" idx="68" hasCustomPrompt="1"/>
          </p:nvPr>
        </p:nvSpPr>
        <p:spPr>
          <a:xfrm>
            <a:off x="2916000" y="5190951"/>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23" name="ColouredBanner3">
            <a:extLst>
              <a:ext uri="{FF2B5EF4-FFF2-40B4-BE49-F238E27FC236}">
                <a16:creationId xmlns:a16="http://schemas.microsoft.com/office/drawing/2014/main" id="{A787B1DF-B0CB-4ED6-B859-8E87190919E8}"/>
              </a:ext>
            </a:extLst>
          </p:cNvPr>
          <p:cNvSpPr>
            <a:spLocks noGrp="1"/>
          </p:cNvSpPr>
          <p:nvPr>
            <p:ph type="body" sz="quarter" idx="63"/>
          </p:nvPr>
        </p:nvSpPr>
        <p:spPr>
          <a:xfrm>
            <a:off x="723806" y="5686244"/>
            <a:ext cx="1908000" cy="540000"/>
          </a:xfrm>
          <a:solidFill>
            <a:schemeClr val="bg2"/>
          </a:solidFill>
        </p:spPr>
        <p:txBody>
          <a:bodyPr/>
          <a:lstStyle>
            <a:lvl1pPr>
              <a:spcBef>
                <a:spcPts val="300"/>
              </a:spcBef>
              <a:spcAft>
                <a:spcPts val="900"/>
              </a:spcAft>
              <a:defRPr sz="600">
                <a:solidFill>
                  <a:schemeClr val="bg2"/>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28" name="Contact Info 3">
            <a:extLst>
              <a:ext uri="{FF2B5EF4-FFF2-40B4-BE49-F238E27FC236}">
                <a16:creationId xmlns:a16="http://schemas.microsoft.com/office/drawing/2014/main" id="{ABE0F230-C002-4C08-A4CE-EF668DB70A86}"/>
              </a:ext>
            </a:extLst>
          </p:cNvPr>
          <p:cNvSpPr>
            <a:spLocks noGrp="1"/>
          </p:cNvSpPr>
          <p:nvPr>
            <p:ph type="body" sz="quarter" idx="67" hasCustomPrompt="1"/>
          </p:nvPr>
        </p:nvSpPr>
        <p:spPr>
          <a:xfrm>
            <a:off x="2916000" y="5838951"/>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26" name="Picture 3">
            <a:extLst>
              <a:ext uri="{FF2B5EF4-FFF2-40B4-BE49-F238E27FC236}">
                <a16:creationId xmlns:a16="http://schemas.microsoft.com/office/drawing/2014/main" id="{D1F50E26-9303-4207-A653-01C3D27AB2C6}"/>
              </a:ext>
            </a:extLst>
          </p:cNvPr>
          <p:cNvSpPr>
            <a:spLocks noGrp="1"/>
          </p:cNvSpPr>
          <p:nvPr>
            <p:ph type="pic" sz="quarter" idx="66"/>
          </p:nvPr>
        </p:nvSpPr>
        <p:spPr>
          <a:xfrm>
            <a:off x="724371" y="4318519"/>
            <a:ext cx="1908000" cy="1908000"/>
          </a:xfrm>
        </p:spPr>
        <p:txBody>
          <a:bodyPr/>
          <a:lstStyle/>
          <a:p>
            <a:r>
              <a:rPr lang="en-GB" dirty="0"/>
              <a:t>Click icon to add picture</a:t>
            </a:r>
          </a:p>
        </p:txBody>
      </p:sp>
      <p:sp>
        <p:nvSpPr>
          <p:cNvPr id="27" name="ColouredBanner2">
            <a:extLst>
              <a:ext uri="{FF2B5EF4-FFF2-40B4-BE49-F238E27FC236}">
                <a16:creationId xmlns:a16="http://schemas.microsoft.com/office/drawing/2014/main" id="{EECE6AF5-4EE1-4C79-A678-6A1EF6104658}"/>
              </a:ext>
            </a:extLst>
          </p:cNvPr>
          <p:cNvSpPr>
            <a:spLocks noGrp="1"/>
          </p:cNvSpPr>
          <p:nvPr>
            <p:ph type="body" sz="quarter" idx="51"/>
          </p:nvPr>
        </p:nvSpPr>
        <p:spPr>
          <a:xfrm>
            <a:off x="6899884" y="3364794"/>
            <a:ext cx="1908000" cy="540000"/>
          </a:xfrm>
          <a:solidFill>
            <a:srgbClr val="141B4D"/>
          </a:solidFill>
        </p:spPr>
        <p:txBody>
          <a:bodyPr/>
          <a:lstStyle>
            <a:lvl1pPr>
              <a:spcBef>
                <a:spcPts val="300"/>
              </a:spcBef>
              <a:spcAft>
                <a:spcPts val="900"/>
              </a:spcAft>
              <a:defRPr sz="600">
                <a:solidFill>
                  <a:srgbClr val="141B4D"/>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22" name="Contact Info 2">
            <a:extLst>
              <a:ext uri="{FF2B5EF4-FFF2-40B4-BE49-F238E27FC236}">
                <a16:creationId xmlns:a16="http://schemas.microsoft.com/office/drawing/2014/main" id="{9D93E7D9-C4A9-4BCA-9A74-C1A8EE2D6238}"/>
              </a:ext>
            </a:extLst>
          </p:cNvPr>
          <p:cNvSpPr>
            <a:spLocks noGrp="1"/>
          </p:cNvSpPr>
          <p:nvPr>
            <p:ph type="body" sz="quarter" idx="58" hasCustomPrompt="1"/>
          </p:nvPr>
        </p:nvSpPr>
        <p:spPr>
          <a:xfrm>
            <a:off x="910646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20" name="NameInfo 2">
            <a:extLst>
              <a:ext uri="{FF2B5EF4-FFF2-40B4-BE49-F238E27FC236}">
                <a16:creationId xmlns:a16="http://schemas.microsoft.com/office/drawing/2014/main" id="{A2B4CF96-CB60-4718-A6EE-0023E506A03D}"/>
              </a:ext>
            </a:extLst>
          </p:cNvPr>
          <p:cNvSpPr>
            <a:spLocks noGrp="1"/>
          </p:cNvSpPr>
          <p:nvPr>
            <p:ph type="body" sz="quarter" idx="57" hasCustomPrompt="1"/>
          </p:nvPr>
        </p:nvSpPr>
        <p:spPr>
          <a:xfrm>
            <a:off x="9108000" y="2844000"/>
            <a:ext cx="3622675" cy="540000"/>
          </a:xfrm>
        </p:spPr>
        <p:txBody>
          <a:bodyPr/>
          <a:lstStyle>
            <a:lvl1pPr>
              <a:spcAft>
                <a:spcPts val="0"/>
              </a:spcAft>
              <a:defRPr sz="1600" b="1" i="0"/>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0" name="Picture 2">
            <a:extLst>
              <a:ext uri="{FF2B5EF4-FFF2-40B4-BE49-F238E27FC236}">
                <a16:creationId xmlns:a16="http://schemas.microsoft.com/office/drawing/2014/main" id="{269052DF-F8EC-4EFD-8D76-4A2D31BCB00B}"/>
              </a:ext>
            </a:extLst>
          </p:cNvPr>
          <p:cNvSpPr>
            <a:spLocks noGrp="1"/>
          </p:cNvSpPr>
          <p:nvPr>
            <p:ph type="pic" sz="quarter" idx="54"/>
          </p:nvPr>
        </p:nvSpPr>
        <p:spPr>
          <a:xfrm>
            <a:off x="6900449" y="1996794"/>
            <a:ext cx="1908000" cy="1908000"/>
          </a:xfrm>
        </p:spPr>
        <p:txBody>
          <a:bodyPr/>
          <a:lstStyle/>
          <a:p>
            <a:r>
              <a:rPr lang="en-GB" dirty="0"/>
              <a:t>Click icon to add picture</a:t>
            </a:r>
          </a:p>
        </p:txBody>
      </p:sp>
      <p:sp>
        <p:nvSpPr>
          <p:cNvPr id="32" name="ColouredBanner1">
            <a:extLst>
              <a:ext uri="{FF2B5EF4-FFF2-40B4-BE49-F238E27FC236}">
                <a16:creationId xmlns:a16="http://schemas.microsoft.com/office/drawing/2014/main" id="{6F3CCDAD-A515-4F0F-AD4F-070240F4CD7D}"/>
              </a:ext>
            </a:extLst>
          </p:cNvPr>
          <p:cNvSpPr>
            <a:spLocks noGrp="1"/>
          </p:cNvSpPr>
          <p:nvPr>
            <p:ph type="body" sz="quarter" idx="45"/>
          </p:nvPr>
        </p:nvSpPr>
        <p:spPr>
          <a:xfrm>
            <a:off x="723806" y="3364794"/>
            <a:ext cx="1908000" cy="540000"/>
          </a:xfrm>
          <a:solidFill>
            <a:srgbClr val="00C389"/>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7" name="Contact Info 1">
            <a:extLst>
              <a:ext uri="{FF2B5EF4-FFF2-40B4-BE49-F238E27FC236}">
                <a16:creationId xmlns:a16="http://schemas.microsoft.com/office/drawing/2014/main" id="{E3A26CAE-491A-4404-BFFC-784B29CCAB85}"/>
              </a:ext>
            </a:extLst>
          </p:cNvPr>
          <p:cNvSpPr>
            <a:spLocks noGrp="1"/>
          </p:cNvSpPr>
          <p:nvPr>
            <p:ph type="body" sz="quarter" idx="56" hasCustomPrompt="1"/>
          </p:nvPr>
        </p:nvSpPr>
        <p:spPr>
          <a:xfrm>
            <a:off x="292791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5" name="NameInfo 1">
            <a:extLst>
              <a:ext uri="{FF2B5EF4-FFF2-40B4-BE49-F238E27FC236}">
                <a16:creationId xmlns:a16="http://schemas.microsoft.com/office/drawing/2014/main" id="{2A787BC8-3139-42B4-A4E6-B570046B46ED}"/>
              </a:ext>
            </a:extLst>
          </p:cNvPr>
          <p:cNvSpPr>
            <a:spLocks noGrp="1"/>
          </p:cNvSpPr>
          <p:nvPr>
            <p:ph type="body" sz="quarter" idx="55" hasCustomPrompt="1"/>
          </p:nvPr>
        </p:nvSpPr>
        <p:spPr>
          <a:xfrm>
            <a:off x="2916238" y="28440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24371" y="1997069"/>
            <a:ext cx="1908000" cy="1908000"/>
          </a:xfrm>
        </p:spPr>
        <p:txBody>
          <a:bodyPr/>
          <a:lstStyle/>
          <a:p>
            <a:r>
              <a:rPr lang="en-GB" dirty="0"/>
              <a:t>Click icon to add picture</a:t>
            </a:r>
          </a:p>
        </p:txBody>
      </p:sp>
      <p:sp>
        <p:nvSpPr>
          <p:cNvPr id="4" name="Title">
            <a:extLst>
              <a:ext uri="{FF2B5EF4-FFF2-40B4-BE49-F238E27FC236}">
                <a16:creationId xmlns:a16="http://schemas.microsoft.com/office/drawing/2014/main" id="{3CC2B3E2-2832-46E0-B9FB-37123C77B306}"/>
              </a:ext>
            </a:extLst>
          </p:cNvPr>
          <p:cNvSpPr>
            <a:spLocks noGrp="1"/>
          </p:cNvSpPr>
          <p:nvPr>
            <p:ph type="title"/>
          </p:nvPr>
        </p:nvSpPr>
        <p:spPr/>
        <p:txBody>
          <a:bodyPr/>
          <a:lstStyle/>
          <a:p>
            <a:r>
              <a:rPr lang="en-GB"/>
              <a:t>Click to edit Master title style</a:t>
            </a:r>
            <a:endParaRPr lang="en-GB" dirty="0"/>
          </a:p>
        </p:txBody>
      </p:sp>
      <p:cxnSp>
        <p:nvCxnSpPr>
          <p:cNvPr id="18" name="TWBar">
            <a:extLst>
              <a:ext uri="{FF2B5EF4-FFF2-40B4-BE49-F238E27FC236}">
                <a16:creationId xmlns:a16="http://schemas.microsoft.com/office/drawing/2014/main" id="{22B0EF6B-E4B5-4966-93D6-CD34E8CF30AF}"/>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583341"/>
      </p:ext>
    </p:extLst>
  </p:cSld>
  <p:clrMapOvr>
    <a:masterClrMapping/>
  </p:clrMapOvr>
  <p:extLst>
    <p:ext uri="{DCECCB84-F9BA-43D5-87BE-67443E8EF086}">
      <p15:sldGuideLst xmlns:p15="http://schemas.microsoft.com/office/powerpoint/2012/main">
        <p15:guide id="5" pos="4119">
          <p15:clr>
            <a:srgbClr val="FBAE40"/>
          </p15:clr>
        </p15:guide>
        <p15:guide id="6" pos="4347">
          <p15:clr>
            <a:srgbClr val="FBAE40"/>
          </p15:clr>
        </p15:guide>
        <p15:guide id="12" orient="horz" pos="2268">
          <p15:clr>
            <a:srgbClr val="FBAE40"/>
          </p15:clr>
        </p15:guide>
        <p15:guide id="13" orient="horz" pos="242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L CV 2x2">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79D0D6D-C18B-422F-B029-8BA018AA0C69}"/>
              </a:ext>
            </a:extLst>
          </p:cNvPr>
          <p:cNvSpPr>
            <a:spLocks noGrp="1"/>
          </p:cNvSpPr>
          <p:nvPr>
            <p:ph type="sldNum" sz="quarter" idx="10"/>
          </p:nvPr>
        </p:nvSpPr>
        <p:spPr/>
        <p:txBody>
          <a:bodyPr/>
          <a:lstStyle/>
          <a:p>
            <a:fld id="{D8ADDC3C-4EB0-4059-8B7C-A756E30D0F5F}" type="slidenum">
              <a:rPr lang="en-GB" smtClean="0"/>
              <a:pPr/>
              <a:t>‹#›</a:t>
            </a:fld>
            <a:endParaRPr lang="en-GB" dirty="0"/>
          </a:p>
        </p:txBody>
      </p:sp>
      <p:sp>
        <p:nvSpPr>
          <p:cNvPr id="8" name="Footer">
            <a:extLst>
              <a:ext uri="{FF2B5EF4-FFF2-40B4-BE49-F238E27FC236}">
                <a16:creationId xmlns:a16="http://schemas.microsoft.com/office/drawing/2014/main" id="{B4F4416E-8A9A-4201-92EB-2B02476B2123}"/>
              </a:ext>
            </a:extLst>
          </p:cNvPr>
          <p:cNvSpPr>
            <a:spLocks noGrp="1"/>
          </p:cNvSpPr>
          <p:nvPr>
            <p:ph type="ftr" sz="quarter" idx="13"/>
          </p:nvPr>
        </p:nvSpPr>
        <p:spPr/>
        <p:txBody>
          <a:bodyPr/>
          <a:lstStyle/>
          <a:p>
            <a:r>
              <a:rPr lang="en-GB" dirty="0"/>
              <a:t>Private and confidential</a:t>
            </a:r>
          </a:p>
        </p:txBody>
      </p:sp>
      <p:sp>
        <p:nvSpPr>
          <p:cNvPr id="16" name="ColouredBanner4">
            <a:extLst>
              <a:ext uri="{FF2B5EF4-FFF2-40B4-BE49-F238E27FC236}">
                <a16:creationId xmlns:a16="http://schemas.microsoft.com/office/drawing/2014/main" id="{730EEEE9-506D-4FB8-A87F-F76103D95504}"/>
              </a:ext>
            </a:extLst>
          </p:cNvPr>
          <p:cNvSpPr>
            <a:spLocks noGrp="1"/>
          </p:cNvSpPr>
          <p:nvPr>
            <p:ph type="body" sz="quarter" idx="59"/>
          </p:nvPr>
        </p:nvSpPr>
        <p:spPr>
          <a:xfrm>
            <a:off x="6899884" y="5686244"/>
            <a:ext cx="1908000" cy="540000"/>
          </a:xfrm>
          <a:solidFill>
            <a:srgbClr val="FBDD40"/>
          </a:solidFill>
        </p:spPr>
        <p:txBody>
          <a:bodyPr/>
          <a:lstStyle>
            <a:lvl1pPr>
              <a:spcBef>
                <a:spcPts val="300"/>
              </a:spcBef>
              <a:spcAft>
                <a:spcPts val="900"/>
              </a:spcAft>
              <a:defRPr sz="600">
                <a:solidFill>
                  <a:srgbClr val="FBDD40"/>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33" name="NameInfo 4">
            <a:extLst>
              <a:ext uri="{FF2B5EF4-FFF2-40B4-BE49-F238E27FC236}">
                <a16:creationId xmlns:a16="http://schemas.microsoft.com/office/drawing/2014/main" id="{27B2ABF8-B790-40CB-9BEF-06A418008295}"/>
              </a:ext>
            </a:extLst>
          </p:cNvPr>
          <p:cNvSpPr>
            <a:spLocks noGrp="1"/>
          </p:cNvSpPr>
          <p:nvPr>
            <p:ph type="body" sz="quarter" idx="70" hasCustomPrompt="1"/>
          </p:nvPr>
        </p:nvSpPr>
        <p:spPr>
          <a:xfrm>
            <a:off x="9108000" y="51912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1" name="Contact Info 4">
            <a:extLst>
              <a:ext uri="{FF2B5EF4-FFF2-40B4-BE49-F238E27FC236}">
                <a16:creationId xmlns:a16="http://schemas.microsoft.com/office/drawing/2014/main" id="{74282D5C-90A5-490D-AE60-391985FA0535}"/>
              </a:ext>
            </a:extLst>
          </p:cNvPr>
          <p:cNvSpPr>
            <a:spLocks noGrp="1"/>
          </p:cNvSpPr>
          <p:nvPr>
            <p:ph type="body" sz="quarter" idx="69" hasCustomPrompt="1"/>
          </p:nvPr>
        </p:nvSpPr>
        <p:spPr>
          <a:xfrm>
            <a:off x="9144000" y="58392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21" name="Picture 4">
            <a:extLst>
              <a:ext uri="{FF2B5EF4-FFF2-40B4-BE49-F238E27FC236}">
                <a16:creationId xmlns:a16="http://schemas.microsoft.com/office/drawing/2014/main" id="{CADDAF2E-ABB3-4C10-ACFC-5466EC3CFA04}"/>
              </a:ext>
            </a:extLst>
          </p:cNvPr>
          <p:cNvSpPr>
            <a:spLocks noGrp="1"/>
          </p:cNvSpPr>
          <p:nvPr>
            <p:ph type="pic" sz="quarter" idx="62"/>
          </p:nvPr>
        </p:nvSpPr>
        <p:spPr>
          <a:xfrm>
            <a:off x="6900449" y="4318244"/>
            <a:ext cx="1908000" cy="1908000"/>
          </a:xfrm>
        </p:spPr>
        <p:txBody>
          <a:bodyPr/>
          <a:lstStyle/>
          <a:p>
            <a:r>
              <a:rPr lang="en-GB" dirty="0"/>
              <a:t>Click icon to add picture</a:t>
            </a:r>
          </a:p>
        </p:txBody>
      </p:sp>
      <p:sp>
        <p:nvSpPr>
          <p:cNvPr id="29" name="NameInfo 3">
            <a:extLst>
              <a:ext uri="{FF2B5EF4-FFF2-40B4-BE49-F238E27FC236}">
                <a16:creationId xmlns:a16="http://schemas.microsoft.com/office/drawing/2014/main" id="{F4D523A7-72A5-4D0F-B01A-46CE9BF69FA6}"/>
              </a:ext>
            </a:extLst>
          </p:cNvPr>
          <p:cNvSpPr>
            <a:spLocks noGrp="1"/>
          </p:cNvSpPr>
          <p:nvPr>
            <p:ph type="body" sz="quarter" idx="68" hasCustomPrompt="1"/>
          </p:nvPr>
        </p:nvSpPr>
        <p:spPr>
          <a:xfrm>
            <a:off x="2916000" y="5190951"/>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23" name="ColouredBanner3">
            <a:extLst>
              <a:ext uri="{FF2B5EF4-FFF2-40B4-BE49-F238E27FC236}">
                <a16:creationId xmlns:a16="http://schemas.microsoft.com/office/drawing/2014/main" id="{A787B1DF-B0CB-4ED6-B859-8E87190919E8}"/>
              </a:ext>
            </a:extLst>
          </p:cNvPr>
          <p:cNvSpPr>
            <a:spLocks noGrp="1"/>
          </p:cNvSpPr>
          <p:nvPr>
            <p:ph type="body" sz="quarter" idx="63"/>
          </p:nvPr>
        </p:nvSpPr>
        <p:spPr>
          <a:xfrm>
            <a:off x="723806" y="5686244"/>
            <a:ext cx="1908000" cy="540000"/>
          </a:xfrm>
          <a:solidFill>
            <a:schemeClr val="bg2"/>
          </a:solidFill>
        </p:spPr>
        <p:txBody>
          <a:bodyPr/>
          <a:lstStyle>
            <a:lvl1pPr>
              <a:spcBef>
                <a:spcPts val="300"/>
              </a:spcBef>
              <a:spcAft>
                <a:spcPts val="900"/>
              </a:spcAft>
              <a:defRPr sz="600">
                <a:solidFill>
                  <a:schemeClr val="bg2"/>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28" name="Contact Info 3">
            <a:extLst>
              <a:ext uri="{FF2B5EF4-FFF2-40B4-BE49-F238E27FC236}">
                <a16:creationId xmlns:a16="http://schemas.microsoft.com/office/drawing/2014/main" id="{ABE0F230-C002-4C08-A4CE-EF668DB70A86}"/>
              </a:ext>
            </a:extLst>
          </p:cNvPr>
          <p:cNvSpPr>
            <a:spLocks noGrp="1"/>
          </p:cNvSpPr>
          <p:nvPr>
            <p:ph type="body" sz="quarter" idx="67" hasCustomPrompt="1"/>
          </p:nvPr>
        </p:nvSpPr>
        <p:spPr>
          <a:xfrm>
            <a:off x="2916000" y="5838951"/>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p:txBody>
      </p:sp>
      <p:sp>
        <p:nvSpPr>
          <p:cNvPr id="26" name="Picture 3">
            <a:extLst>
              <a:ext uri="{FF2B5EF4-FFF2-40B4-BE49-F238E27FC236}">
                <a16:creationId xmlns:a16="http://schemas.microsoft.com/office/drawing/2014/main" id="{D1F50E26-9303-4207-A653-01C3D27AB2C6}"/>
              </a:ext>
            </a:extLst>
          </p:cNvPr>
          <p:cNvSpPr>
            <a:spLocks noGrp="1"/>
          </p:cNvSpPr>
          <p:nvPr>
            <p:ph type="pic" sz="quarter" idx="66"/>
          </p:nvPr>
        </p:nvSpPr>
        <p:spPr>
          <a:xfrm>
            <a:off x="724371" y="4318519"/>
            <a:ext cx="1908000" cy="1908000"/>
          </a:xfrm>
        </p:spPr>
        <p:txBody>
          <a:bodyPr/>
          <a:lstStyle/>
          <a:p>
            <a:r>
              <a:rPr lang="en-GB" dirty="0"/>
              <a:t>Click icon to add picture</a:t>
            </a:r>
          </a:p>
        </p:txBody>
      </p:sp>
      <p:sp>
        <p:nvSpPr>
          <p:cNvPr id="27" name="ColouredBanner2">
            <a:extLst>
              <a:ext uri="{FF2B5EF4-FFF2-40B4-BE49-F238E27FC236}">
                <a16:creationId xmlns:a16="http://schemas.microsoft.com/office/drawing/2014/main" id="{EECE6AF5-4EE1-4C79-A678-6A1EF6104658}"/>
              </a:ext>
            </a:extLst>
          </p:cNvPr>
          <p:cNvSpPr>
            <a:spLocks noGrp="1"/>
          </p:cNvSpPr>
          <p:nvPr>
            <p:ph type="body" sz="quarter" idx="51"/>
          </p:nvPr>
        </p:nvSpPr>
        <p:spPr>
          <a:xfrm>
            <a:off x="6899884" y="3364794"/>
            <a:ext cx="1908000" cy="540000"/>
          </a:xfrm>
          <a:solidFill>
            <a:srgbClr val="141B4D"/>
          </a:solidFill>
        </p:spPr>
        <p:txBody>
          <a:bodyPr/>
          <a:lstStyle>
            <a:lvl1pPr>
              <a:spcBef>
                <a:spcPts val="300"/>
              </a:spcBef>
              <a:spcAft>
                <a:spcPts val="900"/>
              </a:spcAft>
              <a:defRPr sz="600">
                <a:solidFill>
                  <a:srgbClr val="141B4D"/>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22" name="Contact Info 2">
            <a:extLst>
              <a:ext uri="{FF2B5EF4-FFF2-40B4-BE49-F238E27FC236}">
                <a16:creationId xmlns:a16="http://schemas.microsoft.com/office/drawing/2014/main" id="{9D93E7D9-C4A9-4BCA-9A74-C1A8EE2D6238}"/>
              </a:ext>
            </a:extLst>
          </p:cNvPr>
          <p:cNvSpPr>
            <a:spLocks noGrp="1"/>
          </p:cNvSpPr>
          <p:nvPr>
            <p:ph type="body" sz="quarter" idx="58" hasCustomPrompt="1"/>
          </p:nvPr>
        </p:nvSpPr>
        <p:spPr>
          <a:xfrm>
            <a:off x="910646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a:p>
            <a:pPr lvl="1"/>
            <a:endParaRPr lang="en-GB" dirty="0"/>
          </a:p>
        </p:txBody>
      </p:sp>
      <p:sp>
        <p:nvSpPr>
          <p:cNvPr id="20" name="NameInfo 2">
            <a:extLst>
              <a:ext uri="{FF2B5EF4-FFF2-40B4-BE49-F238E27FC236}">
                <a16:creationId xmlns:a16="http://schemas.microsoft.com/office/drawing/2014/main" id="{A2B4CF96-CB60-4718-A6EE-0023E506A03D}"/>
              </a:ext>
            </a:extLst>
          </p:cNvPr>
          <p:cNvSpPr>
            <a:spLocks noGrp="1"/>
          </p:cNvSpPr>
          <p:nvPr>
            <p:ph type="body" sz="quarter" idx="57" hasCustomPrompt="1"/>
          </p:nvPr>
        </p:nvSpPr>
        <p:spPr>
          <a:xfrm>
            <a:off x="9108000" y="2844000"/>
            <a:ext cx="3622675" cy="540000"/>
          </a:xfrm>
        </p:spPr>
        <p:txBody>
          <a:bodyPr/>
          <a:lstStyle>
            <a:lvl1pPr>
              <a:spcAft>
                <a:spcPts val="0"/>
              </a:spcAft>
              <a:defRPr sz="1600" b="1" i="0"/>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p:txBody>
      </p:sp>
      <p:sp>
        <p:nvSpPr>
          <p:cNvPr id="30" name="Picture 2">
            <a:extLst>
              <a:ext uri="{FF2B5EF4-FFF2-40B4-BE49-F238E27FC236}">
                <a16:creationId xmlns:a16="http://schemas.microsoft.com/office/drawing/2014/main" id="{269052DF-F8EC-4EFD-8D76-4A2D31BCB00B}"/>
              </a:ext>
            </a:extLst>
          </p:cNvPr>
          <p:cNvSpPr>
            <a:spLocks noGrp="1"/>
          </p:cNvSpPr>
          <p:nvPr>
            <p:ph type="pic" sz="quarter" idx="54"/>
          </p:nvPr>
        </p:nvSpPr>
        <p:spPr>
          <a:xfrm>
            <a:off x="6900449" y="1996794"/>
            <a:ext cx="1908000" cy="1908000"/>
          </a:xfrm>
        </p:spPr>
        <p:txBody>
          <a:bodyPr/>
          <a:lstStyle/>
          <a:p>
            <a:r>
              <a:rPr lang="en-GB" dirty="0"/>
              <a:t>Click icon to add picture</a:t>
            </a:r>
          </a:p>
        </p:txBody>
      </p:sp>
      <p:sp>
        <p:nvSpPr>
          <p:cNvPr id="32" name="ColouredBanner1">
            <a:extLst>
              <a:ext uri="{FF2B5EF4-FFF2-40B4-BE49-F238E27FC236}">
                <a16:creationId xmlns:a16="http://schemas.microsoft.com/office/drawing/2014/main" id="{6F3CCDAD-A515-4F0F-AD4F-070240F4CD7D}"/>
              </a:ext>
            </a:extLst>
          </p:cNvPr>
          <p:cNvSpPr>
            <a:spLocks noGrp="1"/>
          </p:cNvSpPr>
          <p:nvPr>
            <p:ph type="body" sz="quarter" idx="45"/>
          </p:nvPr>
        </p:nvSpPr>
        <p:spPr>
          <a:xfrm>
            <a:off x="723806" y="3364794"/>
            <a:ext cx="1908000" cy="540000"/>
          </a:xfrm>
          <a:solidFill>
            <a:srgbClr val="00C389"/>
          </a:solidFill>
        </p:spPr>
        <p:txBody>
          <a:bodyPr/>
          <a:lstStyle>
            <a:lvl1pPr>
              <a:spcBef>
                <a:spcPts val="300"/>
              </a:spcBef>
              <a:spcAft>
                <a:spcPts val="900"/>
              </a:spcAft>
              <a:defRPr sz="600">
                <a:solidFill>
                  <a:schemeClr val="accent3">
                    <a:lumMod val="100000"/>
                  </a:schemeClr>
                </a:solidFill>
              </a:defRPr>
            </a:lvl1pPr>
            <a:lvl2pPr>
              <a:spcAft>
                <a:spcPts val="300"/>
              </a:spcAft>
              <a:defRPr sz="600"/>
            </a:lvl2pPr>
            <a:lvl3pPr>
              <a:spcAft>
                <a:spcPts val="300"/>
              </a:spcAft>
              <a:defRPr sz="600"/>
            </a:lvl3pPr>
            <a:lvl4pPr>
              <a:spcAft>
                <a:spcPts val="300"/>
              </a:spcAft>
              <a:defRPr sz="600"/>
            </a:lvl4pPr>
            <a:lvl5pPr>
              <a:spcAft>
                <a:spcPts val="300"/>
              </a:spcAft>
              <a:defRPr sz="600"/>
            </a:lvl5pPr>
          </a:lstStyle>
          <a:p>
            <a:pPr lvl="0"/>
            <a:r>
              <a:rPr lang="en-GB"/>
              <a:t>Click to edit Master text styles</a:t>
            </a:r>
            <a:endParaRPr lang="en-GB" dirty="0"/>
          </a:p>
        </p:txBody>
      </p:sp>
      <p:sp>
        <p:nvSpPr>
          <p:cNvPr id="7" name="Contact Info 1">
            <a:extLst>
              <a:ext uri="{FF2B5EF4-FFF2-40B4-BE49-F238E27FC236}">
                <a16:creationId xmlns:a16="http://schemas.microsoft.com/office/drawing/2014/main" id="{E3A26CAE-491A-4404-BFFC-784B29CCAB85}"/>
              </a:ext>
            </a:extLst>
          </p:cNvPr>
          <p:cNvSpPr>
            <a:spLocks noGrp="1"/>
          </p:cNvSpPr>
          <p:nvPr>
            <p:ph type="body" sz="quarter" idx="56" hasCustomPrompt="1"/>
          </p:nvPr>
        </p:nvSpPr>
        <p:spPr>
          <a:xfrm>
            <a:off x="2927912" y="3492000"/>
            <a:ext cx="3610848" cy="432000"/>
          </a:xfrm>
        </p:spPr>
        <p:txBody>
          <a:bodyPr/>
          <a:lstStyle>
            <a:lvl1pPr>
              <a:spcAft>
                <a:spcPts val="0"/>
              </a:spcAft>
              <a:defRPr sz="1400"/>
            </a:lvl1pPr>
            <a:lvl2pPr>
              <a:spcBef>
                <a:spcPts val="0"/>
              </a:spcBef>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dirty="0"/>
              <a:t>[Contact number</a:t>
            </a:r>
            <a:br>
              <a:rPr lang="en-GB" dirty="0"/>
            </a:br>
            <a:r>
              <a:rPr lang="en-GB" dirty="0"/>
              <a:t>Email]</a:t>
            </a:r>
          </a:p>
          <a:p>
            <a:pPr lvl="1"/>
            <a:endParaRPr lang="en-GB" dirty="0"/>
          </a:p>
        </p:txBody>
      </p:sp>
      <p:sp>
        <p:nvSpPr>
          <p:cNvPr id="5" name="NameInfo 1">
            <a:extLst>
              <a:ext uri="{FF2B5EF4-FFF2-40B4-BE49-F238E27FC236}">
                <a16:creationId xmlns:a16="http://schemas.microsoft.com/office/drawing/2014/main" id="{2A787BC8-3139-42B4-A4E6-B570046B46ED}"/>
              </a:ext>
            </a:extLst>
          </p:cNvPr>
          <p:cNvSpPr>
            <a:spLocks noGrp="1"/>
          </p:cNvSpPr>
          <p:nvPr>
            <p:ph type="body" sz="quarter" idx="55" hasCustomPrompt="1"/>
          </p:nvPr>
        </p:nvSpPr>
        <p:spPr>
          <a:xfrm>
            <a:off x="2916238" y="2844000"/>
            <a:ext cx="3622675" cy="540000"/>
          </a:xfrm>
        </p:spPr>
        <p:txBody>
          <a:bodyPr/>
          <a:lstStyle>
            <a:lvl1pPr>
              <a:spcAft>
                <a:spcPts val="0"/>
              </a:spcAft>
              <a:defRPr sz="1600" b="1"/>
            </a:lvl1pPr>
            <a:lvl2pPr>
              <a:spcBef>
                <a:spcPts val="0"/>
              </a:spcBef>
              <a:spcAft>
                <a:spcPts val="0"/>
              </a:spcAft>
              <a:defRPr sz="1600" b="0"/>
            </a:lvl2pPr>
            <a:lvl3pPr>
              <a:spcAft>
                <a:spcPts val="0"/>
              </a:spcAft>
              <a:defRPr sz="1600"/>
            </a:lvl3pPr>
            <a:lvl4pPr>
              <a:spcAft>
                <a:spcPts val="0"/>
              </a:spcAft>
              <a:defRPr sz="1600"/>
            </a:lvl4pPr>
            <a:lvl5pPr>
              <a:spcAft>
                <a:spcPts val="0"/>
              </a:spcAft>
              <a:defRPr sz="1600"/>
            </a:lvl5pPr>
          </a:lstStyle>
          <a:p>
            <a:pPr lvl="0"/>
            <a:r>
              <a:rPr lang="en-GB" dirty="0"/>
              <a:t>[Name and </a:t>
            </a:r>
            <a:br>
              <a:rPr lang="en-GB" dirty="0"/>
            </a:br>
            <a:r>
              <a:rPr lang="en-GB" dirty="0"/>
              <a:t>job title (if required)]</a:t>
            </a:r>
          </a:p>
          <a:p>
            <a:pPr lvl="1"/>
            <a:endParaRPr lang="en-GB" dirty="0"/>
          </a:p>
        </p:txBody>
      </p:sp>
      <p:sp>
        <p:nvSpPr>
          <p:cNvPr id="12" name="Picture 1">
            <a:extLst>
              <a:ext uri="{FF2B5EF4-FFF2-40B4-BE49-F238E27FC236}">
                <a16:creationId xmlns:a16="http://schemas.microsoft.com/office/drawing/2014/main" id="{E35C666F-64AE-4C02-BF58-4A7ED89BB624}"/>
              </a:ext>
            </a:extLst>
          </p:cNvPr>
          <p:cNvSpPr>
            <a:spLocks noGrp="1"/>
          </p:cNvSpPr>
          <p:nvPr>
            <p:ph type="pic" sz="quarter" idx="14"/>
          </p:nvPr>
        </p:nvSpPr>
        <p:spPr>
          <a:xfrm>
            <a:off x="724371" y="1997069"/>
            <a:ext cx="1908000" cy="1908000"/>
          </a:xfrm>
        </p:spPr>
        <p:txBody>
          <a:bodyPr/>
          <a:lstStyle/>
          <a:p>
            <a:r>
              <a:rPr lang="en-GB" dirty="0"/>
              <a:t>Click icon to add picture</a:t>
            </a:r>
          </a:p>
        </p:txBody>
      </p:sp>
      <p:sp>
        <p:nvSpPr>
          <p:cNvPr id="4" name="Title">
            <a:extLst>
              <a:ext uri="{FF2B5EF4-FFF2-40B4-BE49-F238E27FC236}">
                <a16:creationId xmlns:a16="http://schemas.microsoft.com/office/drawing/2014/main" id="{3CC2B3E2-2832-46E0-B9FB-37123C77B306}"/>
              </a:ext>
            </a:extLst>
          </p:cNvPr>
          <p:cNvSpPr>
            <a:spLocks noGrp="1"/>
          </p:cNvSpPr>
          <p:nvPr>
            <p:ph type="title"/>
          </p:nvPr>
        </p:nvSpPr>
        <p:spPr>
          <a:xfrm>
            <a:off x="720000" y="648000"/>
            <a:ext cx="11988000" cy="936000"/>
          </a:xfrm>
        </p:spPr>
        <p:txBody>
          <a:bodyPr/>
          <a:lstStyle/>
          <a:p>
            <a:r>
              <a:rPr lang="en-GB"/>
              <a:t>Click to edit Master title style</a:t>
            </a:r>
            <a:endParaRPr lang="en-GB" dirty="0"/>
          </a:p>
        </p:txBody>
      </p:sp>
      <p:cxnSp>
        <p:nvCxnSpPr>
          <p:cNvPr id="24" name="TWBar">
            <a:extLst>
              <a:ext uri="{FF2B5EF4-FFF2-40B4-BE49-F238E27FC236}">
                <a16:creationId xmlns:a16="http://schemas.microsoft.com/office/drawing/2014/main" id="{FB7B77A9-8A22-4DAA-8352-21870834FDCC}"/>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822283"/>
      </p:ext>
    </p:extLst>
  </p:cSld>
  <p:clrMapOvr>
    <a:masterClrMapping/>
  </p:clrMapOvr>
  <p:extLst>
    <p:ext uri="{DCECCB84-F9BA-43D5-87BE-67443E8EF086}">
      <p15:sldGuideLst xmlns:p15="http://schemas.microsoft.com/office/powerpoint/2012/main">
        <p15:guide id="5" pos="4119">
          <p15:clr>
            <a:srgbClr val="FBAE40"/>
          </p15:clr>
        </p15:guide>
        <p15:guide id="6" pos="4347">
          <p15:clr>
            <a:srgbClr val="FBAE40"/>
          </p15:clr>
        </p15:guide>
        <p15:guide id="12" orient="horz" pos="2268">
          <p15:clr>
            <a:srgbClr val="FBAE40"/>
          </p15:clr>
        </p15:guide>
        <p15:guide id="13" orient="horz" pos="242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6C2DE4C6-2A61-4D8F-9B4F-6F012B5D9B04}"/>
              </a:ext>
            </a:extLst>
          </p:cNvPr>
          <p:cNvSpPr/>
          <p:nvPr userDrawn="1"/>
        </p:nvSpPr>
        <p:spPr>
          <a:xfrm>
            <a:off x="93708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buFont typeface="Arial" panose="020B0604020202020204" pitchFamily="34" charset="0"/>
              <a:buNone/>
              <a:defRPr/>
            </a:pPr>
            <a:endParaRPr lang="en-GB" sz="1100" dirty="0">
              <a:solidFill>
                <a:schemeClr val="bg1"/>
              </a:solidFill>
            </a:endParaRPr>
          </a:p>
        </p:txBody>
      </p:sp>
      <p:sp>
        <p:nvSpPr>
          <p:cNvPr id="6" name="Footer">
            <a:extLst>
              <a:ext uri="{FF2B5EF4-FFF2-40B4-BE49-F238E27FC236}">
                <a16:creationId xmlns:a16="http://schemas.microsoft.com/office/drawing/2014/main" id="{E7751AC5-1FEF-4DB6-8E2A-72EC41BD8A39}"/>
              </a:ext>
            </a:extLst>
          </p:cNvPr>
          <p:cNvSpPr>
            <a:spLocks noGrp="1"/>
          </p:cNvSpPr>
          <p:nvPr>
            <p:ph type="ftr" sz="quarter" idx="19"/>
          </p:nvPr>
        </p:nvSpPr>
        <p:spPr>
          <a:xfrm>
            <a:off x="0" y="6948000"/>
            <a:ext cx="8568000" cy="180000"/>
          </a:xfrm>
        </p:spPr>
        <p:txBody>
          <a:bodyPr/>
          <a:lstStyle/>
          <a:p>
            <a:r>
              <a:rPr lang="en-GB" dirty="0"/>
              <a:t>Private and confidential</a:t>
            </a:r>
          </a:p>
        </p:txBody>
      </p:sp>
      <p:sp>
        <p:nvSpPr>
          <p:cNvPr id="8" name="Slide Number">
            <a:extLst>
              <a:ext uri="{FF2B5EF4-FFF2-40B4-BE49-F238E27FC236}">
                <a16:creationId xmlns:a16="http://schemas.microsoft.com/office/drawing/2014/main" id="{003958EA-F4FB-49ED-AD32-1AFE626DBBF5}"/>
              </a:ext>
            </a:extLst>
          </p:cNvPr>
          <p:cNvSpPr>
            <a:spLocks noGrp="1"/>
          </p:cNvSpPr>
          <p:nvPr>
            <p:ph type="sldNum" sz="quarter" idx="20"/>
          </p:nvPr>
        </p:nvSpPr>
        <p:spPr/>
        <p:txBody>
          <a:bodyPr/>
          <a:lstStyle>
            <a:lvl1pPr>
              <a:defRPr>
                <a:solidFill>
                  <a:schemeClr val="bg1"/>
                </a:solidFill>
              </a:defRPr>
            </a:lvl1pPr>
          </a:lstStyle>
          <a:p>
            <a:fld id="{D8ADDC3C-4EB0-4059-8B7C-A756E30D0F5F}" type="slidenum">
              <a:rPr lang="en-GB" smtClean="0"/>
              <a:pPr/>
              <a:t>‹#›</a:t>
            </a:fld>
            <a:endParaRPr lang="en-GB" dirty="0"/>
          </a:p>
        </p:txBody>
      </p:sp>
      <p:pic>
        <p:nvPicPr>
          <p:cNvPr id="11" name="NewSlide_QuoteMark" hidden="1">
            <a:extLst>
              <a:ext uri="{FF2B5EF4-FFF2-40B4-BE49-F238E27FC236}">
                <a16:creationId xmlns:a16="http://schemas.microsoft.com/office/drawing/2014/main" id="{40BED9FC-F66E-4F2E-B93C-ED6B55B32EE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2" y="4888965"/>
            <a:ext cx="18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1"/>
          <p:cNvSpPr>
            <a:spLocks noGrp="1"/>
          </p:cNvSpPr>
          <p:nvPr>
            <p:ph type="pic" sz="quarter" idx="15"/>
          </p:nvPr>
        </p:nvSpPr>
        <p:spPr>
          <a:xfrm>
            <a:off x="9370800" y="180000"/>
            <a:ext cx="3888000" cy="3888000"/>
          </a:xfrm>
        </p:spPr>
        <p:txBody>
          <a:bodyPr/>
          <a:lstStyle/>
          <a:p>
            <a:pPr lvl="0"/>
            <a:r>
              <a:rPr lang="en-GB" noProof="0" dirty="0"/>
              <a:t>Click icon to add picture</a:t>
            </a:r>
          </a:p>
        </p:txBody>
      </p:sp>
      <p:sp>
        <p:nvSpPr>
          <p:cNvPr id="7" name="Content 1"/>
          <p:cNvSpPr>
            <a:spLocks noGrp="1"/>
          </p:cNvSpPr>
          <p:nvPr>
            <p:ph sz="quarter" idx="12"/>
          </p:nvPr>
        </p:nvSpPr>
        <p:spPr>
          <a:xfrm>
            <a:off x="720000" y="2015999"/>
            <a:ext cx="7874623" cy="4535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itle">
            <a:extLst>
              <a:ext uri="{FF2B5EF4-FFF2-40B4-BE49-F238E27FC236}">
                <a16:creationId xmlns:a16="http://schemas.microsoft.com/office/drawing/2014/main" id="{E22526DD-9EE3-47AC-BCD1-4CB50145500B}"/>
              </a:ext>
            </a:extLst>
          </p:cNvPr>
          <p:cNvSpPr>
            <a:spLocks noGrp="1"/>
          </p:cNvSpPr>
          <p:nvPr>
            <p:ph type="title"/>
          </p:nvPr>
        </p:nvSpPr>
        <p:spPr>
          <a:xfrm>
            <a:off x="720000" y="648000"/>
            <a:ext cx="7920000" cy="486000"/>
          </a:xfrm>
        </p:spPr>
        <p:txBody>
          <a:bodyPr/>
          <a:lstStyle/>
          <a:p>
            <a:r>
              <a:rPr lang="en-GB"/>
              <a:t>Click to edit Master title style</a:t>
            </a:r>
            <a:endParaRPr lang="en-GB" dirty="0"/>
          </a:p>
        </p:txBody>
      </p:sp>
      <p:cxnSp>
        <p:nvCxnSpPr>
          <p:cNvPr id="21" name="TWBar">
            <a:extLst>
              <a:ext uri="{FF2B5EF4-FFF2-40B4-BE49-F238E27FC236}">
                <a16:creationId xmlns:a16="http://schemas.microsoft.com/office/drawing/2014/main" id="{776257FA-E192-4994-BBF2-87698BB7784C}"/>
              </a:ext>
            </a:extLst>
          </p:cNvPr>
          <p:cNvCxnSpPr>
            <a:cxnSpLocks/>
          </p:cNvCxnSpPr>
          <p:nvPr userDrawn="1"/>
        </p:nvCxnSpPr>
        <p:spPr bwMode="gray">
          <a:xfrm>
            <a:off x="432000" y="5411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NameInfo 1">
            <a:extLst>
              <a:ext uri="{FF2B5EF4-FFF2-40B4-BE49-F238E27FC236}">
                <a16:creationId xmlns:a16="http://schemas.microsoft.com/office/drawing/2014/main" id="{10DD40A4-CDE7-440D-9203-85C155A93205}"/>
              </a:ext>
            </a:extLst>
          </p:cNvPr>
          <p:cNvSpPr>
            <a:spLocks noGrp="1"/>
          </p:cNvSpPr>
          <p:nvPr>
            <p:ph type="body" sz="quarter" idx="46" hasCustomPrompt="1"/>
          </p:nvPr>
        </p:nvSpPr>
        <p:spPr>
          <a:xfrm>
            <a:off x="9648000" y="4288187"/>
            <a:ext cx="3342788" cy="720000"/>
          </a:xfrm>
        </p:spPr>
        <p:txBody>
          <a:bodyPr/>
          <a:lstStyle>
            <a:lvl1pPr>
              <a:spcAft>
                <a:spcPts val="0"/>
              </a:spcAft>
              <a:defRPr sz="2000">
                <a:solidFill>
                  <a:schemeClr val="bg1"/>
                </a:solidFill>
              </a:defRPr>
            </a:lvl1pPr>
            <a:lvl2pPr>
              <a:spcBef>
                <a:spcPts val="0"/>
              </a:spcBef>
              <a:spcAft>
                <a:spcPts val="0"/>
              </a:spcAft>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[Name (style: heading)]</a:t>
            </a:r>
          </a:p>
          <a:p>
            <a:pPr lvl="0"/>
            <a:r>
              <a:rPr lang="en-GB" dirty="0"/>
              <a:t>[Job title (style: normal)]</a:t>
            </a:r>
          </a:p>
        </p:txBody>
      </p:sp>
      <p:sp>
        <p:nvSpPr>
          <p:cNvPr id="22" name="ContactInfo 1">
            <a:extLst>
              <a:ext uri="{FF2B5EF4-FFF2-40B4-BE49-F238E27FC236}">
                <a16:creationId xmlns:a16="http://schemas.microsoft.com/office/drawing/2014/main" id="{17803C07-4492-4AB2-8124-63C518DE1DD0}"/>
              </a:ext>
            </a:extLst>
          </p:cNvPr>
          <p:cNvSpPr>
            <a:spLocks noGrp="1"/>
          </p:cNvSpPr>
          <p:nvPr>
            <p:ph type="body" sz="quarter" idx="47" hasCustomPrompt="1"/>
          </p:nvPr>
        </p:nvSpPr>
        <p:spPr>
          <a:xfrm>
            <a:off x="9647999" y="5116187"/>
            <a:ext cx="3343757" cy="675422"/>
          </a:xfrm>
        </p:spPr>
        <p:txBody>
          <a:bodyPr/>
          <a:lstStyle>
            <a:lvl1pPr>
              <a:spcAft>
                <a:spcPts val="0"/>
              </a:spcAft>
              <a:defRPr sz="1600">
                <a:solidFill>
                  <a:schemeClr val="bg1"/>
                </a:solidFill>
              </a:defRPr>
            </a:lvl1pPr>
            <a:lvl2pPr>
              <a:spcBef>
                <a:spcPts val="0"/>
              </a:spcBef>
              <a:spcAft>
                <a:spcPts val="0"/>
              </a:spcAft>
              <a:defRPr sz="1600">
                <a:solidFill>
                  <a:schemeClr val="bg1"/>
                </a:solidFill>
              </a:defRPr>
            </a:lvl2pPr>
            <a:lvl3pPr>
              <a:spcAft>
                <a:spcPts val="0"/>
              </a:spcAft>
              <a:defRPr sz="1600">
                <a:solidFill>
                  <a:schemeClr val="bg1"/>
                </a:solidFill>
              </a:defRPr>
            </a:lvl3pPr>
            <a:lvl4pPr>
              <a:spcAft>
                <a:spcPts val="0"/>
              </a:spcAft>
              <a:defRPr sz="1600">
                <a:solidFill>
                  <a:schemeClr val="bg1"/>
                </a:solidFill>
              </a:defRPr>
            </a:lvl4pPr>
            <a:lvl5pPr>
              <a:spcAft>
                <a:spcPts val="0"/>
              </a:spcAft>
              <a:defRPr sz="1600">
                <a:solidFill>
                  <a:schemeClr val="bg1"/>
                </a:solidFill>
              </a:defRPr>
            </a:lvl5pPr>
          </a:lstStyle>
          <a:p>
            <a:pPr lvl="0"/>
            <a:r>
              <a:rPr lang="en-GB" dirty="0"/>
              <a:t>[Area of expertise]</a:t>
            </a:r>
          </a:p>
        </p:txBody>
      </p:sp>
    </p:spTree>
    <p:extLst>
      <p:ext uri="{BB962C8B-B14F-4D97-AF65-F5344CB8AC3E}">
        <p14:creationId xmlns:p14="http://schemas.microsoft.com/office/powerpoint/2010/main" val="20409393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L CV">
    <p:spTree>
      <p:nvGrpSpPr>
        <p:cNvPr id="1" name=""/>
        <p:cNvGrpSpPr/>
        <p:nvPr/>
      </p:nvGrpSpPr>
      <p:grpSpPr>
        <a:xfrm>
          <a:off x="0" y="0"/>
          <a:ext cx="0" cy="0"/>
          <a:chOff x="0" y="0"/>
          <a:chExt cx="0" cy="0"/>
        </a:xfrm>
      </p:grpSpPr>
      <p:sp>
        <p:nvSpPr>
          <p:cNvPr id="10" name="BackgroundPanel">
            <a:extLst>
              <a:ext uri="{FF2B5EF4-FFF2-40B4-BE49-F238E27FC236}">
                <a16:creationId xmlns:a16="http://schemas.microsoft.com/office/drawing/2014/main" id="{6C2DE4C6-2A61-4D8F-9B4F-6F012B5D9B04}"/>
              </a:ext>
            </a:extLst>
          </p:cNvPr>
          <p:cNvSpPr/>
          <p:nvPr userDrawn="1"/>
        </p:nvSpPr>
        <p:spPr>
          <a:xfrm>
            <a:off x="93708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buFont typeface="Arial" panose="020B0604020202020204" pitchFamily="34" charset="0"/>
              <a:buNone/>
              <a:defRPr/>
            </a:pPr>
            <a:endParaRPr lang="en-GB" sz="1100" dirty="0">
              <a:solidFill>
                <a:schemeClr val="bg1"/>
              </a:solidFill>
            </a:endParaRPr>
          </a:p>
        </p:txBody>
      </p:sp>
      <p:sp>
        <p:nvSpPr>
          <p:cNvPr id="6" name="Footer">
            <a:extLst>
              <a:ext uri="{FF2B5EF4-FFF2-40B4-BE49-F238E27FC236}">
                <a16:creationId xmlns:a16="http://schemas.microsoft.com/office/drawing/2014/main" id="{E7751AC5-1FEF-4DB6-8E2A-72EC41BD8A39}"/>
              </a:ext>
            </a:extLst>
          </p:cNvPr>
          <p:cNvSpPr>
            <a:spLocks noGrp="1"/>
          </p:cNvSpPr>
          <p:nvPr>
            <p:ph type="ftr" sz="quarter" idx="19"/>
          </p:nvPr>
        </p:nvSpPr>
        <p:spPr>
          <a:xfrm>
            <a:off x="0" y="6948000"/>
            <a:ext cx="8568000" cy="180000"/>
          </a:xfrm>
        </p:spPr>
        <p:txBody>
          <a:bodyPr/>
          <a:lstStyle/>
          <a:p>
            <a:r>
              <a:rPr lang="en-GB" dirty="0"/>
              <a:t>Private and confidential</a:t>
            </a:r>
          </a:p>
        </p:txBody>
      </p:sp>
      <p:sp>
        <p:nvSpPr>
          <p:cNvPr id="8" name="Slide Number">
            <a:extLst>
              <a:ext uri="{FF2B5EF4-FFF2-40B4-BE49-F238E27FC236}">
                <a16:creationId xmlns:a16="http://schemas.microsoft.com/office/drawing/2014/main" id="{003958EA-F4FB-49ED-AD32-1AFE626DBBF5}"/>
              </a:ext>
            </a:extLst>
          </p:cNvPr>
          <p:cNvSpPr>
            <a:spLocks noGrp="1"/>
          </p:cNvSpPr>
          <p:nvPr>
            <p:ph type="sldNum" sz="quarter" idx="20"/>
          </p:nvPr>
        </p:nvSpPr>
        <p:spPr/>
        <p:txBody>
          <a:bodyPr/>
          <a:lstStyle>
            <a:lvl1pPr>
              <a:defRPr>
                <a:solidFill>
                  <a:schemeClr val="bg1"/>
                </a:solidFill>
              </a:defRPr>
            </a:lvl1pPr>
          </a:lstStyle>
          <a:p>
            <a:fld id="{D8ADDC3C-4EB0-4059-8B7C-A756E30D0F5F}" type="slidenum">
              <a:rPr lang="en-GB" smtClean="0"/>
              <a:pPr/>
              <a:t>‹#›</a:t>
            </a:fld>
            <a:endParaRPr lang="en-GB" dirty="0"/>
          </a:p>
        </p:txBody>
      </p:sp>
      <p:pic>
        <p:nvPicPr>
          <p:cNvPr id="11" name="NewSlide_QuoteMark" hidden="1">
            <a:extLst>
              <a:ext uri="{FF2B5EF4-FFF2-40B4-BE49-F238E27FC236}">
                <a16:creationId xmlns:a16="http://schemas.microsoft.com/office/drawing/2014/main" id="{40BED9FC-F66E-4F2E-B93C-ED6B55B32EE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372" y="4888965"/>
            <a:ext cx="18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1"/>
          <p:cNvSpPr>
            <a:spLocks noGrp="1"/>
          </p:cNvSpPr>
          <p:nvPr>
            <p:ph type="pic" sz="quarter" idx="15"/>
          </p:nvPr>
        </p:nvSpPr>
        <p:spPr>
          <a:xfrm>
            <a:off x="9370800" y="180000"/>
            <a:ext cx="3888000" cy="3888000"/>
          </a:xfrm>
        </p:spPr>
        <p:txBody>
          <a:bodyPr/>
          <a:lstStyle/>
          <a:p>
            <a:pPr lvl="0"/>
            <a:r>
              <a:rPr lang="en-GB" noProof="0" dirty="0"/>
              <a:t>Click icon to add picture</a:t>
            </a:r>
          </a:p>
        </p:txBody>
      </p:sp>
      <p:sp>
        <p:nvSpPr>
          <p:cNvPr id="7" name="Content 1"/>
          <p:cNvSpPr>
            <a:spLocks noGrp="1"/>
          </p:cNvSpPr>
          <p:nvPr>
            <p:ph sz="quarter" idx="12"/>
          </p:nvPr>
        </p:nvSpPr>
        <p:spPr>
          <a:xfrm>
            <a:off x="720000" y="2015999"/>
            <a:ext cx="7874623" cy="4535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itle">
            <a:extLst>
              <a:ext uri="{FF2B5EF4-FFF2-40B4-BE49-F238E27FC236}">
                <a16:creationId xmlns:a16="http://schemas.microsoft.com/office/drawing/2014/main" id="{E22526DD-9EE3-47AC-BCD1-4CB50145500B}"/>
              </a:ext>
            </a:extLst>
          </p:cNvPr>
          <p:cNvSpPr>
            <a:spLocks noGrp="1"/>
          </p:cNvSpPr>
          <p:nvPr>
            <p:ph type="title"/>
          </p:nvPr>
        </p:nvSpPr>
        <p:spPr>
          <a:xfrm>
            <a:off x="720000" y="648000"/>
            <a:ext cx="7920000" cy="936000"/>
          </a:xfrm>
        </p:spPr>
        <p:txBody>
          <a:bodyPr/>
          <a:lstStyle/>
          <a:p>
            <a:r>
              <a:rPr lang="en-GB"/>
              <a:t>Click to edit Master title style</a:t>
            </a:r>
            <a:endParaRPr lang="en-GB" dirty="0"/>
          </a:p>
        </p:txBody>
      </p:sp>
      <p:sp>
        <p:nvSpPr>
          <p:cNvPr id="17" name="NameInfo 1">
            <a:extLst>
              <a:ext uri="{FF2B5EF4-FFF2-40B4-BE49-F238E27FC236}">
                <a16:creationId xmlns:a16="http://schemas.microsoft.com/office/drawing/2014/main" id="{10DD40A4-CDE7-440D-9203-85C155A93205}"/>
              </a:ext>
            </a:extLst>
          </p:cNvPr>
          <p:cNvSpPr>
            <a:spLocks noGrp="1"/>
          </p:cNvSpPr>
          <p:nvPr>
            <p:ph type="body" sz="quarter" idx="46" hasCustomPrompt="1"/>
          </p:nvPr>
        </p:nvSpPr>
        <p:spPr>
          <a:xfrm>
            <a:off x="9648000" y="4288187"/>
            <a:ext cx="3342788" cy="720000"/>
          </a:xfrm>
        </p:spPr>
        <p:txBody>
          <a:bodyPr/>
          <a:lstStyle>
            <a:lvl1pPr>
              <a:spcAft>
                <a:spcPts val="0"/>
              </a:spcAft>
              <a:defRPr sz="2000">
                <a:solidFill>
                  <a:schemeClr val="bg1"/>
                </a:solidFill>
              </a:defRPr>
            </a:lvl1pPr>
            <a:lvl2pPr>
              <a:spcBef>
                <a:spcPts val="0"/>
              </a:spcBef>
              <a:spcAft>
                <a:spcPts val="0"/>
              </a:spcAft>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dirty="0"/>
              <a:t>[Name (style: heading)]</a:t>
            </a:r>
          </a:p>
          <a:p>
            <a:pPr lvl="0"/>
            <a:r>
              <a:rPr lang="en-GB" dirty="0"/>
              <a:t>[Job title (style: normal)]</a:t>
            </a:r>
          </a:p>
        </p:txBody>
      </p:sp>
      <p:sp>
        <p:nvSpPr>
          <p:cNvPr id="22" name="ContactInfo 1">
            <a:extLst>
              <a:ext uri="{FF2B5EF4-FFF2-40B4-BE49-F238E27FC236}">
                <a16:creationId xmlns:a16="http://schemas.microsoft.com/office/drawing/2014/main" id="{17803C07-4492-4AB2-8124-63C518DE1DD0}"/>
              </a:ext>
            </a:extLst>
          </p:cNvPr>
          <p:cNvSpPr>
            <a:spLocks noGrp="1"/>
          </p:cNvSpPr>
          <p:nvPr>
            <p:ph type="body" sz="quarter" idx="47" hasCustomPrompt="1"/>
          </p:nvPr>
        </p:nvSpPr>
        <p:spPr>
          <a:xfrm>
            <a:off x="9647999" y="5116187"/>
            <a:ext cx="3343757" cy="675422"/>
          </a:xfrm>
        </p:spPr>
        <p:txBody>
          <a:bodyPr/>
          <a:lstStyle>
            <a:lvl1pPr>
              <a:spcAft>
                <a:spcPts val="0"/>
              </a:spcAft>
              <a:defRPr sz="1600">
                <a:solidFill>
                  <a:schemeClr val="bg1"/>
                </a:solidFill>
              </a:defRPr>
            </a:lvl1pPr>
            <a:lvl2pPr>
              <a:spcBef>
                <a:spcPts val="0"/>
              </a:spcBef>
              <a:spcAft>
                <a:spcPts val="0"/>
              </a:spcAft>
              <a:defRPr sz="1600">
                <a:solidFill>
                  <a:schemeClr val="bg1"/>
                </a:solidFill>
              </a:defRPr>
            </a:lvl2pPr>
            <a:lvl3pPr>
              <a:spcAft>
                <a:spcPts val="0"/>
              </a:spcAft>
              <a:defRPr sz="1600">
                <a:solidFill>
                  <a:schemeClr val="bg1"/>
                </a:solidFill>
              </a:defRPr>
            </a:lvl3pPr>
            <a:lvl4pPr>
              <a:spcAft>
                <a:spcPts val="0"/>
              </a:spcAft>
              <a:defRPr sz="1600">
                <a:solidFill>
                  <a:schemeClr val="bg1"/>
                </a:solidFill>
              </a:defRPr>
            </a:lvl4pPr>
            <a:lvl5pPr>
              <a:spcAft>
                <a:spcPts val="0"/>
              </a:spcAft>
              <a:defRPr sz="1600">
                <a:solidFill>
                  <a:schemeClr val="bg1"/>
                </a:solidFill>
              </a:defRPr>
            </a:lvl5pPr>
          </a:lstStyle>
          <a:p>
            <a:pPr lvl="0"/>
            <a:r>
              <a:rPr lang="en-GB" dirty="0"/>
              <a:t>[Area of expertise]</a:t>
            </a:r>
          </a:p>
        </p:txBody>
      </p:sp>
      <p:cxnSp>
        <p:nvCxnSpPr>
          <p:cNvPr id="13" name="TWBar">
            <a:extLst>
              <a:ext uri="{FF2B5EF4-FFF2-40B4-BE49-F238E27FC236}">
                <a16:creationId xmlns:a16="http://schemas.microsoft.com/office/drawing/2014/main" id="{499C091C-8E95-45B3-A450-FA030C0E3E29}"/>
              </a:ext>
            </a:extLst>
          </p:cNvPr>
          <p:cNvCxnSpPr>
            <a:cxnSpLocks/>
          </p:cNvCxnSpPr>
          <p:nvPr userDrawn="1"/>
        </p:nvCxnSpPr>
        <p:spPr bwMode="gray">
          <a:xfrm>
            <a:off x="432000" y="541100"/>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7666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 Opt 1 - 1 line">
    <p:bg>
      <p:bgPr>
        <a:solidFill>
          <a:schemeClr val="bg1"/>
        </a:solidFill>
        <a:effectLst/>
      </p:bgPr>
    </p:bg>
    <p:spTree>
      <p:nvGrpSpPr>
        <p:cNvPr id="1" name=""/>
        <p:cNvGrpSpPr/>
        <p:nvPr/>
      </p:nvGrpSpPr>
      <p:grpSpPr>
        <a:xfrm>
          <a:off x="0" y="0"/>
          <a:ext cx="0" cy="0"/>
          <a:chOff x="0" y="0"/>
          <a:chExt cx="0" cy="0"/>
        </a:xfrm>
      </p:grpSpPr>
      <p:pic>
        <p:nvPicPr>
          <p:cNvPr id="4" name="FullPageImage">
            <a:extLst>
              <a:ext uri="{FF2B5EF4-FFF2-40B4-BE49-F238E27FC236}">
                <a16:creationId xmlns:a16="http://schemas.microsoft.com/office/drawing/2014/main" id="{121F3428-609F-4BAA-A59C-4A4FE13DFD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718" b="31718"/>
          <a:stretch/>
        </p:blipFill>
        <p:spPr>
          <a:xfrm>
            <a:off x="180000" y="179999"/>
            <a:ext cx="13078800" cy="7200001"/>
          </a:xfrm>
          <a:prstGeom prst="rect">
            <a:avLst/>
          </a:prstGeom>
        </p:spPr>
      </p:pic>
      <p:sp>
        <p:nvSpPr>
          <p:cNvPr id="16" name="TintCover">
            <a:extLst>
              <a:ext uri="{FF2B5EF4-FFF2-40B4-BE49-F238E27FC236}">
                <a16:creationId xmlns:a16="http://schemas.microsoft.com/office/drawing/2014/main" id="{388F6681-01FC-4F3D-96A8-D905F15CEFDF}"/>
              </a:ext>
            </a:extLst>
          </p:cNvPr>
          <p:cNvSpPr/>
          <p:nvPr userDrawn="1"/>
        </p:nvSpPr>
        <p:spPr>
          <a:xfrm>
            <a:off x="180000" y="179675"/>
            <a:ext cx="1070479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449624" y="2563795"/>
            <a:ext cx="1512000" cy="1008000"/>
          </a:xfrm>
        </p:spPr>
        <p:txBody>
          <a:bodyPr anchor="ctr" anchorCtr="0"/>
          <a:lstStyle>
            <a:lvl1pPr algn="r">
              <a:spcAft>
                <a:spcPts val="0"/>
              </a:spcAft>
              <a:defRPr sz="6600" b="1">
                <a:solidFill>
                  <a:schemeClr val="bg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2629044" y="3707962"/>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2629044" y="2844000"/>
            <a:ext cx="7738188" cy="486000"/>
          </a:xfrm>
        </p:spPr>
        <p:txBody>
          <a:bodyPr anchor="t" anchorCtr="0"/>
          <a:lstStyle>
            <a:lvl1pPr algn="l">
              <a:defRPr sz="3600">
                <a:solidFill>
                  <a:schemeClr val="bg1"/>
                </a:solidFill>
              </a:defRPr>
            </a:lvl1pPr>
          </a:lstStyle>
          <a:p>
            <a:r>
              <a:rPr lang="en-GB"/>
              <a:t>Click to edit Master title style</a:t>
            </a:r>
            <a:endParaRPr lang="en-GB" dirty="0"/>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2323044" y="2772000"/>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7682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 Opt 1 - 2 lines">
    <p:bg>
      <p:bgPr>
        <a:solidFill>
          <a:schemeClr val="bg1"/>
        </a:solidFill>
        <a:effectLst/>
      </p:bgPr>
    </p:bg>
    <p:spTree>
      <p:nvGrpSpPr>
        <p:cNvPr id="1" name=""/>
        <p:cNvGrpSpPr/>
        <p:nvPr/>
      </p:nvGrpSpPr>
      <p:grpSpPr>
        <a:xfrm>
          <a:off x="0" y="0"/>
          <a:ext cx="0" cy="0"/>
          <a:chOff x="0" y="0"/>
          <a:chExt cx="0" cy="0"/>
        </a:xfrm>
      </p:grpSpPr>
      <p:pic>
        <p:nvPicPr>
          <p:cNvPr id="4" name="FullPageImage">
            <a:extLst>
              <a:ext uri="{FF2B5EF4-FFF2-40B4-BE49-F238E27FC236}">
                <a16:creationId xmlns:a16="http://schemas.microsoft.com/office/drawing/2014/main" id="{3A2B81B9-3FFE-4733-89D5-EF0E2821E0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718" b="31718"/>
          <a:stretch/>
        </p:blipFill>
        <p:spPr>
          <a:xfrm>
            <a:off x="180000" y="179999"/>
            <a:ext cx="13078800" cy="7200001"/>
          </a:xfrm>
          <a:prstGeom prst="rect">
            <a:avLst/>
          </a:prstGeom>
        </p:spPr>
      </p:pic>
      <p:sp>
        <p:nvSpPr>
          <p:cNvPr id="16" name="TintCover">
            <a:extLst>
              <a:ext uri="{FF2B5EF4-FFF2-40B4-BE49-F238E27FC236}">
                <a16:creationId xmlns:a16="http://schemas.microsoft.com/office/drawing/2014/main" id="{C477B97A-FE5C-45A9-BFD1-BA2CB64B114F}"/>
              </a:ext>
            </a:extLst>
          </p:cNvPr>
          <p:cNvSpPr/>
          <p:nvPr userDrawn="1"/>
        </p:nvSpPr>
        <p:spPr>
          <a:xfrm>
            <a:off x="180000" y="179673"/>
            <a:ext cx="1070479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bg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449625" y="2814955"/>
            <a:ext cx="1512000" cy="1007875"/>
          </a:xfrm>
        </p:spPr>
        <p:txBody>
          <a:bodyPr anchor="ctr" anchorCtr="0"/>
          <a:lstStyle>
            <a:lvl1pPr algn="r">
              <a:spcAft>
                <a:spcPts val="0"/>
              </a:spcAft>
              <a:defRPr sz="6600" b="1">
                <a:solidFill>
                  <a:schemeClr val="bg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2629044" y="4212000"/>
            <a:ext cx="7738188" cy="360000"/>
          </a:xfrm>
        </p:spPr>
        <p:txBody>
          <a:bodyPr anchor="t" anchorCtr="0"/>
          <a:lstStyle>
            <a:lvl1pPr marL="0" indent="0" algn="l">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2629044" y="2844000"/>
            <a:ext cx="7738188" cy="936000"/>
          </a:xfrm>
        </p:spPr>
        <p:txBody>
          <a:bodyPr anchor="t" anchorCtr="0"/>
          <a:lstStyle>
            <a:lvl1pPr algn="l">
              <a:defRPr sz="3600">
                <a:solidFill>
                  <a:schemeClr val="bg1"/>
                </a:solidFill>
              </a:defRPr>
            </a:lvl1pPr>
          </a:lstStyle>
          <a:p>
            <a:r>
              <a:rPr lang="en-GB"/>
              <a:t>Click to edit Master title style</a:t>
            </a:r>
            <a:endParaRPr lang="en-GB" dirty="0"/>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2323044" y="2774625"/>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9415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 Opt 2 -  1 line">
    <p:bg>
      <p:bgPr>
        <a:solidFill>
          <a:schemeClr val="bg1"/>
        </a:solidFill>
        <a:effectLst/>
      </p:bgPr>
    </p:bg>
    <p:spTree>
      <p:nvGrpSpPr>
        <p:cNvPr id="1" name=""/>
        <p:cNvGrpSpPr/>
        <p:nvPr/>
      </p:nvGrpSpPr>
      <p:grpSpPr>
        <a:xfrm>
          <a:off x="0" y="0"/>
          <a:ext cx="0" cy="0"/>
          <a:chOff x="0" y="0"/>
          <a:chExt cx="0" cy="0"/>
        </a:xfrm>
      </p:grpSpPr>
      <p:pic>
        <p:nvPicPr>
          <p:cNvPr id="4" name="HalfPageImage">
            <a:extLst>
              <a:ext uri="{FF2B5EF4-FFF2-40B4-BE49-F238E27FC236}">
                <a16:creationId xmlns:a16="http://schemas.microsoft.com/office/drawing/2014/main" id="{3352231F-AF27-4983-9EE2-2F7F0AC365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49" r="9349"/>
          <a:stretch/>
        </p:blipFill>
        <p:spPr>
          <a:xfrm>
            <a:off x="180000" y="179999"/>
            <a:ext cx="3888001" cy="7200000"/>
          </a:xfrm>
          <a:prstGeom prst="rect">
            <a:avLst/>
          </a:prstGeom>
        </p:spPr>
      </p:pic>
      <p:sp>
        <p:nvSpPr>
          <p:cNvPr id="9" name="TintCover">
            <a:extLst>
              <a:ext uri="{FF2B5EF4-FFF2-40B4-BE49-F238E27FC236}">
                <a16:creationId xmlns:a16="http://schemas.microsoft.com/office/drawing/2014/main" id="{767A4C8C-64E9-4625-ABBD-A569533DAE8C}"/>
              </a:ext>
            </a:extLst>
          </p:cNvPr>
          <p:cNvSpPr/>
          <p:nvPr userDrawn="1"/>
        </p:nvSpPr>
        <p:spPr>
          <a:xfrm>
            <a:off x="180000" y="179673"/>
            <a:ext cx="388800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tx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3475447" y="2563200"/>
            <a:ext cx="1512000" cy="1008000"/>
          </a:xfrm>
        </p:spPr>
        <p:txBody>
          <a:bodyPr anchor="ctr" anchorCtr="0"/>
          <a:lstStyle>
            <a:lvl1pPr algn="r">
              <a:spcAft>
                <a:spcPts val="0"/>
              </a:spcAft>
              <a:defRPr sz="6600" b="1">
                <a:solidFill>
                  <a:schemeClr val="tx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5652000" y="3707962"/>
            <a:ext cx="7056000"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5652000" y="2844000"/>
            <a:ext cx="7056000" cy="486000"/>
          </a:xfrm>
        </p:spPr>
        <p:txBody>
          <a:bodyPr anchor="t" anchorCtr="0"/>
          <a:lstStyle>
            <a:lvl1pPr algn="l">
              <a:defRPr sz="3600">
                <a:solidFill>
                  <a:schemeClr val="tx1"/>
                </a:solidFill>
              </a:defRPr>
            </a:lvl1pPr>
          </a:lstStyle>
          <a:p>
            <a:r>
              <a:rPr lang="en-GB"/>
              <a:t>Click to edit Master title style</a:t>
            </a:r>
            <a:endParaRPr lang="en-GB" dirty="0"/>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5346000" y="2774625"/>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4359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 - Opt 2 -  2 lines">
    <p:bg>
      <p:bgPr>
        <a:solidFill>
          <a:schemeClr val="bg1"/>
        </a:solidFill>
        <a:effectLst/>
      </p:bgPr>
    </p:bg>
    <p:spTree>
      <p:nvGrpSpPr>
        <p:cNvPr id="1" name=""/>
        <p:cNvGrpSpPr/>
        <p:nvPr/>
      </p:nvGrpSpPr>
      <p:grpSpPr>
        <a:xfrm>
          <a:off x="0" y="0"/>
          <a:ext cx="0" cy="0"/>
          <a:chOff x="0" y="0"/>
          <a:chExt cx="0" cy="0"/>
        </a:xfrm>
      </p:grpSpPr>
      <p:pic>
        <p:nvPicPr>
          <p:cNvPr id="4" name="HalfPageImage">
            <a:extLst>
              <a:ext uri="{FF2B5EF4-FFF2-40B4-BE49-F238E27FC236}">
                <a16:creationId xmlns:a16="http://schemas.microsoft.com/office/drawing/2014/main" id="{448DA4FC-614C-4CA5-AF4C-E822B898B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49" r="9349"/>
          <a:stretch/>
        </p:blipFill>
        <p:spPr>
          <a:xfrm>
            <a:off x="180000" y="179999"/>
            <a:ext cx="3888001" cy="7200000"/>
          </a:xfrm>
          <a:prstGeom prst="rect">
            <a:avLst/>
          </a:prstGeom>
        </p:spPr>
      </p:pic>
      <p:sp>
        <p:nvSpPr>
          <p:cNvPr id="9" name="TintCover">
            <a:extLst>
              <a:ext uri="{FF2B5EF4-FFF2-40B4-BE49-F238E27FC236}">
                <a16:creationId xmlns:a16="http://schemas.microsoft.com/office/drawing/2014/main" id="{C9132F35-26F2-42DC-B901-E0BF60664364}"/>
              </a:ext>
            </a:extLst>
          </p:cNvPr>
          <p:cNvSpPr/>
          <p:nvPr userDrawn="1"/>
        </p:nvSpPr>
        <p:spPr>
          <a:xfrm>
            <a:off x="180000" y="179673"/>
            <a:ext cx="3888002" cy="7200000"/>
          </a:xfrm>
          <a:prstGeom prst="rect">
            <a:avLst/>
          </a:prstGeom>
          <a:gradFill flip="none" rotWithShape="1">
            <a:gsLst>
              <a:gs pos="20000">
                <a:schemeClr val="tx1">
                  <a:lumMod val="50000"/>
                  <a:alpha val="64000"/>
                </a:schemeClr>
              </a:gs>
              <a:gs pos="86000">
                <a:schemeClr val="accent1">
                  <a:alpha val="0"/>
                  <a:lumMod val="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tx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3475460" y="2815200"/>
            <a:ext cx="1512000" cy="1008000"/>
          </a:xfrm>
        </p:spPr>
        <p:txBody>
          <a:bodyPr anchor="ctr" anchorCtr="0"/>
          <a:lstStyle>
            <a:lvl1pPr algn="r">
              <a:spcAft>
                <a:spcPts val="0"/>
              </a:spcAft>
              <a:defRPr sz="6600" b="1">
                <a:solidFill>
                  <a:schemeClr val="tx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5652000" y="4212000"/>
            <a:ext cx="7056000"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5652000" y="2844000"/>
            <a:ext cx="7056000" cy="936000"/>
          </a:xfrm>
        </p:spPr>
        <p:txBody>
          <a:bodyPr anchor="t" anchorCtr="0"/>
          <a:lstStyle>
            <a:lvl1pPr algn="l">
              <a:defRPr sz="3600">
                <a:solidFill>
                  <a:schemeClr val="tx1"/>
                </a:solidFill>
              </a:defRPr>
            </a:lvl1pPr>
          </a:lstStyle>
          <a:p>
            <a:r>
              <a:rPr lang="en-GB"/>
              <a:t>Click to edit Master title style</a:t>
            </a:r>
            <a:endParaRPr lang="en-GB" dirty="0"/>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5346000" y="2774625"/>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4363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 Opt 3 - 1 line">
    <p:bg>
      <p:bgPr>
        <a:solidFill>
          <a:schemeClr val="bg1"/>
        </a:solidFill>
        <a:effectLst/>
      </p:bgPr>
    </p:bg>
    <p:spTree>
      <p:nvGrpSpPr>
        <p:cNvPr id="1" name=""/>
        <p:cNvGrpSpPr/>
        <p:nvPr/>
      </p:nvGrpSpPr>
      <p:grpSpPr>
        <a:xfrm>
          <a:off x="0" y="0"/>
          <a:ext cx="0" cy="0"/>
          <a:chOff x="0" y="0"/>
          <a:chExt cx="0" cy="0"/>
        </a:xfrm>
      </p:grpSpPr>
      <p:sp>
        <p:nvSpPr>
          <p:cNvPr id="9" name="BackgroundPanel">
            <a:extLst>
              <a:ext uri="{FF2B5EF4-FFF2-40B4-BE49-F238E27FC236}">
                <a16:creationId xmlns:a16="http://schemas.microsoft.com/office/drawing/2014/main" id="{E043C0D8-1989-4638-8DE7-975BDE784077}"/>
              </a:ext>
            </a:extLst>
          </p:cNvPr>
          <p:cNvSpPr/>
          <p:nvPr userDrawn="1"/>
        </p:nvSpPr>
        <p:spPr>
          <a:xfrm>
            <a:off x="1800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tx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3475447" y="2563200"/>
            <a:ext cx="1512000" cy="1008000"/>
          </a:xfrm>
        </p:spPr>
        <p:txBody>
          <a:bodyPr anchor="ctr" anchorCtr="0"/>
          <a:lstStyle>
            <a:lvl1pPr algn="r">
              <a:spcAft>
                <a:spcPts val="0"/>
              </a:spcAft>
              <a:defRPr sz="6600" b="1">
                <a:solidFill>
                  <a:schemeClr val="tx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5652000" y="3707962"/>
            <a:ext cx="7056000"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5652000" y="2844000"/>
            <a:ext cx="7056000" cy="486000"/>
          </a:xfrm>
        </p:spPr>
        <p:txBody>
          <a:bodyPr anchor="t" anchorCtr="0"/>
          <a:lstStyle>
            <a:lvl1pPr algn="l">
              <a:defRPr sz="3600">
                <a:solidFill>
                  <a:schemeClr val="tx1"/>
                </a:solidFill>
              </a:defRPr>
            </a:lvl1pPr>
          </a:lstStyle>
          <a:p>
            <a:r>
              <a:rPr lang="en-GB"/>
              <a:t>Click to edit Master title style</a:t>
            </a:r>
            <a:endParaRPr lang="en-GB" dirty="0"/>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5346000" y="2774625"/>
            <a:ext cx="1" cy="648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MainPicture">
            <a:extLst>
              <a:ext uri="{FF2B5EF4-FFF2-40B4-BE49-F238E27FC236}">
                <a16:creationId xmlns:a16="http://schemas.microsoft.com/office/drawing/2014/main" id="{82600E39-D794-4DB6-A23F-04620C31297F}"/>
              </a:ext>
            </a:extLst>
          </p:cNvPr>
          <p:cNvSpPr>
            <a:spLocks noGrp="1"/>
          </p:cNvSpPr>
          <p:nvPr>
            <p:ph type="pic" sz="quarter" idx="14"/>
          </p:nvPr>
        </p:nvSpPr>
        <p:spPr>
          <a:xfrm>
            <a:off x="180000" y="180000"/>
            <a:ext cx="3888000" cy="7200000"/>
          </a:xfrm>
          <a:solidFill>
            <a:schemeClr val="tx2"/>
          </a:solidFill>
        </p:spPr>
        <p:txBody>
          <a:bodyPr/>
          <a:lstStyle/>
          <a:p>
            <a:r>
              <a:rPr lang="en-GB" dirty="0"/>
              <a:t>Click icon to add picture</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40133288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 Opt 3 - 2 lines">
    <p:bg>
      <p:bgPr>
        <a:solidFill>
          <a:schemeClr val="bg1"/>
        </a:solidFill>
        <a:effectLst/>
      </p:bgPr>
    </p:bg>
    <p:spTree>
      <p:nvGrpSpPr>
        <p:cNvPr id="1" name=""/>
        <p:cNvGrpSpPr/>
        <p:nvPr/>
      </p:nvGrpSpPr>
      <p:grpSpPr>
        <a:xfrm>
          <a:off x="0" y="0"/>
          <a:ext cx="0" cy="0"/>
          <a:chOff x="0" y="0"/>
          <a:chExt cx="0" cy="0"/>
        </a:xfrm>
      </p:grpSpPr>
      <p:sp>
        <p:nvSpPr>
          <p:cNvPr id="9" name="BackgroundPanel">
            <a:extLst>
              <a:ext uri="{FF2B5EF4-FFF2-40B4-BE49-F238E27FC236}">
                <a16:creationId xmlns:a16="http://schemas.microsoft.com/office/drawing/2014/main" id="{17B72F59-AFDE-4205-A508-37622FF0BEA8}"/>
              </a:ext>
            </a:extLst>
          </p:cNvPr>
          <p:cNvSpPr/>
          <p:nvPr userDrawn="1"/>
        </p:nvSpPr>
        <p:spPr>
          <a:xfrm>
            <a:off x="180000" y="180000"/>
            <a:ext cx="3888000" cy="7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p:txBody>
      </p:sp>
      <p:sp>
        <p:nvSpPr>
          <p:cNvPr id="12" name="Slide Number">
            <a:extLst>
              <a:ext uri="{FF2B5EF4-FFF2-40B4-BE49-F238E27FC236}">
                <a16:creationId xmlns:a16="http://schemas.microsoft.com/office/drawing/2014/main" id="{6DDE8626-B186-47A7-8209-3124105FDDEF}"/>
              </a:ext>
            </a:extLst>
          </p:cNvPr>
          <p:cNvSpPr>
            <a:spLocks noGrp="1"/>
          </p:cNvSpPr>
          <p:nvPr>
            <p:ph type="sldNum" sz="quarter" idx="13"/>
          </p:nvPr>
        </p:nvSpPr>
        <p:spPr/>
        <p:txBody>
          <a:bodyPr/>
          <a:lstStyle>
            <a:lvl1pPr>
              <a:defRPr>
                <a:solidFill>
                  <a:schemeClr val="tx1"/>
                </a:solidFill>
              </a:defRPr>
            </a:lvl1pPr>
          </a:lstStyle>
          <a:p>
            <a:fld id="{D8ADDC3C-4EB0-4059-8B7C-A756E30D0F5F}" type="slidenum">
              <a:rPr lang="en-GB" smtClean="0"/>
              <a:pPr/>
              <a:t>‹#›</a:t>
            </a:fld>
            <a:endParaRPr lang="en-GB" dirty="0"/>
          </a:p>
        </p:txBody>
      </p:sp>
      <p:sp>
        <p:nvSpPr>
          <p:cNvPr id="5" name="DividerSectionNo">
            <a:extLst>
              <a:ext uri="{FF2B5EF4-FFF2-40B4-BE49-F238E27FC236}">
                <a16:creationId xmlns:a16="http://schemas.microsoft.com/office/drawing/2014/main" id="{C31001A0-78BA-4D4C-9BCD-25D9688ED067}"/>
              </a:ext>
            </a:extLst>
          </p:cNvPr>
          <p:cNvSpPr>
            <a:spLocks noGrp="1"/>
          </p:cNvSpPr>
          <p:nvPr>
            <p:ph type="body" sz="quarter" idx="11" hasCustomPrompt="1"/>
          </p:nvPr>
        </p:nvSpPr>
        <p:spPr>
          <a:xfrm>
            <a:off x="3475460" y="2815200"/>
            <a:ext cx="1512000" cy="1008000"/>
          </a:xfrm>
        </p:spPr>
        <p:txBody>
          <a:bodyPr anchor="ctr" anchorCtr="0"/>
          <a:lstStyle>
            <a:lvl1pPr algn="r">
              <a:spcAft>
                <a:spcPts val="0"/>
              </a:spcAft>
              <a:defRPr sz="6600" b="1">
                <a:solidFill>
                  <a:schemeClr val="tx1"/>
                </a:solidFill>
                <a:latin typeface="Arial" panose="020B0604020202020204" pitchFamily="34" charset="0"/>
                <a:cs typeface="Arial" panose="020B0604020202020204" pitchFamily="34" charset="0"/>
              </a:defRPr>
            </a:lvl1pPr>
            <a:lvl2pPr algn="r">
              <a:defRPr sz="5000">
                <a:solidFill>
                  <a:schemeClr val="accent3"/>
                </a:solidFill>
                <a:latin typeface="Arial" panose="020B0604020202020204" pitchFamily="34" charset="0"/>
                <a:cs typeface="Arial" panose="020B0604020202020204" pitchFamily="34" charset="0"/>
              </a:defRPr>
            </a:lvl2pPr>
            <a:lvl3pPr algn="r">
              <a:defRPr sz="5000" b="0">
                <a:solidFill>
                  <a:schemeClr val="accent3"/>
                </a:solidFill>
                <a:latin typeface="Arial" panose="020B0604020202020204" pitchFamily="34" charset="0"/>
                <a:cs typeface="Arial" panose="020B0604020202020204" pitchFamily="34" charset="0"/>
              </a:defRPr>
            </a:lvl3pPr>
            <a:lvl4pPr algn="r">
              <a:defRPr sz="5000" b="0">
                <a:solidFill>
                  <a:schemeClr val="accent3"/>
                </a:solidFill>
                <a:latin typeface="Arial" panose="020B0604020202020204" pitchFamily="34" charset="0"/>
                <a:cs typeface="Arial" panose="020B0604020202020204" pitchFamily="34" charset="0"/>
              </a:defRPr>
            </a:lvl4pPr>
            <a:lvl5pPr algn="r">
              <a:defRPr sz="5000" b="0">
                <a:solidFill>
                  <a:schemeClr val="accent3"/>
                </a:solidFill>
                <a:latin typeface="Arial" panose="020B0604020202020204" pitchFamily="34" charset="0"/>
                <a:cs typeface="Arial" panose="020B0604020202020204" pitchFamily="34" charset="0"/>
              </a:defRPr>
            </a:lvl5pPr>
          </a:lstStyle>
          <a:p>
            <a:pPr lvl="0"/>
            <a:r>
              <a:rPr lang="en-GB" dirty="0"/>
              <a:t>##</a:t>
            </a:r>
          </a:p>
        </p:txBody>
      </p:sp>
      <p:sp>
        <p:nvSpPr>
          <p:cNvPr id="13" name="SubTitle">
            <a:extLst>
              <a:ext uri="{FF2B5EF4-FFF2-40B4-BE49-F238E27FC236}">
                <a16:creationId xmlns:a16="http://schemas.microsoft.com/office/drawing/2014/main" id="{3F0D2A13-9ACC-4E38-92EC-20141B315701}"/>
              </a:ext>
            </a:extLst>
          </p:cNvPr>
          <p:cNvSpPr>
            <a:spLocks noGrp="1"/>
          </p:cNvSpPr>
          <p:nvPr>
            <p:ph type="subTitle" idx="1"/>
          </p:nvPr>
        </p:nvSpPr>
        <p:spPr>
          <a:xfrm>
            <a:off x="5652000" y="4212000"/>
            <a:ext cx="7056000" cy="360000"/>
          </a:xfrm>
        </p:spPr>
        <p:txBody>
          <a:bodyPr anchor="t" anchorCtr="0"/>
          <a:lstStyle>
            <a:lvl1pPr marL="0" indent="0" algn="l">
              <a:spcBef>
                <a:spcPts val="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4" name="MainTitle">
            <a:extLst>
              <a:ext uri="{FF2B5EF4-FFF2-40B4-BE49-F238E27FC236}">
                <a16:creationId xmlns:a16="http://schemas.microsoft.com/office/drawing/2014/main" id="{5FD79C06-4671-4F65-98B5-9D3383AE4137}"/>
              </a:ext>
            </a:extLst>
          </p:cNvPr>
          <p:cNvSpPr>
            <a:spLocks noGrp="1"/>
          </p:cNvSpPr>
          <p:nvPr>
            <p:ph type="ctrTitle"/>
          </p:nvPr>
        </p:nvSpPr>
        <p:spPr bwMode="gray">
          <a:xfrm>
            <a:off x="5652000" y="2844000"/>
            <a:ext cx="7056000" cy="936000"/>
          </a:xfrm>
        </p:spPr>
        <p:txBody>
          <a:bodyPr anchor="t" anchorCtr="0"/>
          <a:lstStyle>
            <a:lvl1pPr algn="l">
              <a:defRPr sz="3600">
                <a:solidFill>
                  <a:schemeClr val="tx1"/>
                </a:solidFill>
              </a:defRPr>
            </a:lvl1pPr>
          </a:lstStyle>
          <a:p>
            <a:r>
              <a:rPr lang="en-GB"/>
              <a:t>Click to edit Master title style</a:t>
            </a:r>
            <a:endParaRPr lang="en-GB" dirty="0"/>
          </a:p>
        </p:txBody>
      </p:sp>
      <p:cxnSp>
        <p:nvCxnSpPr>
          <p:cNvPr id="15" name="TWBar">
            <a:extLst>
              <a:ext uri="{FF2B5EF4-FFF2-40B4-BE49-F238E27FC236}">
                <a16:creationId xmlns:a16="http://schemas.microsoft.com/office/drawing/2014/main" id="{AF06F5F5-7913-4FBC-85E0-134331FBD1D2}"/>
              </a:ext>
            </a:extLst>
          </p:cNvPr>
          <p:cNvCxnSpPr>
            <a:cxnSpLocks/>
          </p:cNvCxnSpPr>
          <p:nvPr userDrawn="1"/>
        </p:nvCxnSpPr>
        <p:spPr bwMode="gray">
          <a:xfrm>
            <a:off x="5346000" y="2774625"/>
            <a:ext cx="1" cy="115200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MainPicture">
            <a:extLst>
              <a:ext uri="{FF2B5EF4-FFF2-40B4-BE49-F238E27FC236}">
                <a16:creationId xmlns:a16="http://schemas.microsoft.com/office/drawing/2014/main" id="{328444B6-F1D9-4355-8DC5-E8B0BED65580}"/>
              </a:ext>
            </a:extLst>
          </p:cNvPr>
          <p:cNvSpPr>
            <a:spLocks noGrp="1"/>
          </p:cNvSpPr>
          <p:nvPr>
            <p:ph type="pic" sz="quarter" idx="14"/>
          </p:nvPr>
        </p:nvSpPr>
        <p:spPr>
          <a:xfrm>
            <a:off x="180000" y="180000"/>
            <a:ext cx="3888000" cy="7200000"/>
          </a:xfrm>
          <a:solidFill>
            <a:schemeClr val="tx2"/>
          </a:solidFill>
        </p:spPr>
        <p:txBody>
          <a:bodyPr/>
          <a:lstStyle/>
          <a:p>
            <a:r>
              <a:rPr lang="en-GB" dirty="0"/>
              <a:t>Click icon to add picture</a:t>
            </a:r>
          </a:p>
        </p:txBody>
      </p:sp>
      <p:sp>
        <p:nvSpPr>
          <p:cNvPr id="11" name="TW Logo">
            <a:extLst>
              <a:ext uri="{FF2B5EF4-FFF2-40B4-BE49-F238E27FC236}">
                <a16:creationId xmlns:a16="http://schemas.microsoft.com/office/drawing/2014/main" id="{27451BCE-5A91-4981-BD1B-C39075774649}"/>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42834163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47" Type="http://schemas.openxmlformats.org/officeDocument/2006/relationships/slideLayout" Target="../slideLayouts/slideLayout107.xml"/><Relationship Id="rId50" Type="http://schemas.openxmlformats.org/officeDocument/2006/relationships/slideLayout" Target="../slideLayouts/slideLayout110.xml"/><Relationship Id="rId55" Type="http://schemas.openxmlformats.org/officeDocument/2006/relationships/slideLayout" Target="../slideLayouts/slideLayout115.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9" Type="http://schemas.openxmlformats.org/officeDocument/2006/relationships/slideLayout" Target="../slideLayouts/slideLayout89.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45" Type="http://schemas.openxmlformats.org/officeDocument/2006/relationships/slideLayout" Target="../slideLayouts/slideLayout105.xml"/><Relationship Id="rId53" Type="http://schemas.openxmlformats.org/officeDocument/2006/relationships/slideLayout" Target="../slideLayouts/slideLayout113.xml"/><Relationship Id="rId58" Type="http://schemas.openxmlformats.org/officeDocument/2006/relationships/slideLayout" Target="../slideLayouts/slideLayout118.xml"/><Relationship Id="rId5" Type="http://schemas.openxmlformats.org/officeDocument/2006/relationships/slideLayout" Target="../slideLayouts/slideLayout65.xml"/><Relationship Id="rId61" Type="http://schemas.openxmlformats.org/officeDocument/2006/relationships/slideLayout" Target="../slideLayouts/slideLayout121.xml"/><Relationship Id="rId19" Type="http://schemas.openxmlformats.org/officeDocument/2006/relationships/slideLayout" Target="../slideLayouts/slideLayout7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48" Type="http://schemas.openxmlformats.org/officeDocument/2006/relationships/slideLayout" Target="../slideLayouts/slideLayout108.xml"/><Relationship Id="rId56" Type="http://schemas.openxmlformats.org/officeDocument/2006/relationships/slideLayout" Target="../slideLayouts/slideLayout116.xml"/><Relationship Id="rId8" Type="http://schemas.openxmlformats.org/officeDocument/2006/relationships/slideLayout" Target="../slideLayouts/slideLayout68.xml"/><Relationship Id="rId51" Type="http://schemas.openxmlformats.org/officeDocument/2006/relationships/slideLayout" Target="../slideLayouts/slideLayout111.xml"/><Relationship Id="rId3" Type="http://schemas.openxmlformats.org/officeDocument/2006/relationships/slideLayout" Target="../slideLayouts/slideLayout63.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slideLayout" Target="../slideLayouts/slideLayout106.xml"/><Relationship Id="rId59" Type="http://schemas.openxmlformats.org/officeDocument/2006/relationships/slideLayout" Target="../slideLayouts/slideLayout119.xml"/><Relationship Id="rId20" Type="http://schemas.openxmlformats.org/officeDocument/2006/relationships/slideLayout" Target="../slideLayouts/slideLayout80.xml"/><Relationship Id="rId41" Type="http://schemas.openxmlformats.org/officeDocument/2006/relationships/slideLayout" Target="../slideLayouts/slideLayout101.xml"/><Relationship Id="rId54" Type="http://schemas.openxmlformats.org/officeDocument/2006/relationships/slideLayout" Target="../slideLayouts/slideLayout114.xml"/><Relationship Id="rId62" Type="http://schemas.openxmlformats.org/officeDocument/2006/relationships/theme" Target="../theme/theme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49" Type="http://schemas.openxmlformats.org/officeDocument/2006/relationships/slideLayout" Target="../slideLayouts/slideLayout109.xml"/><Relationship Id="rId57" Type="http://schemas.openxmlformats.org/officeDocument/2006/relationships/slideLayout" Target="../slideLayouts/slideLayout117.xml"/><Relationship Id="rId10" Type="http://schemas.openxmlformats.org/officeDocument/2006/relationships/slideLayout" Target="../slideLayouts/slideLayout70.xml"/><Relationship Id="rId31" Type="http://schemas.openxmlformats.org/officeDocument/2006/relationships/slideLayout" Target="../slideLayouts/slideLayout91.xml"/><Relationship Id="rId44" Type="http://schemas.openxmlformats.org/officeDocument/2006/relationships/slideLayout" Target="../slideLayouts/slideLayout104.xml"/><Relationship Id="rId52" Type="http://schemas.openxmlformats.org/officeDocument/2006/relationships/slideLayout" Target="../slideLayouts/slideLayout112.xml"/><Relationship Id="rId60" Type="http://schemas.openxmlformats.org/officeDocument/2006/relationships/slideLayout" Target="../slideLayouts/slideLayout12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BrochetMasterTextPlaceholder|16.15|6.6"/>
          <p:cNvSpPr>
            <a:spLocks noGrp="1"/>
          </p:cNvSpPr>
          <p:nvPr userDrawn="1">
            <p:ph type="body" idx="1"/>
          </p:nvPr>
        </p:nvSpPr>
        <p:spPr bwMode="gray">
          <a:xfrm>
            <a:off x="720000" y="1980000"/>
            <a:ext cx="11988000" cy="4572000"/>
          </a:xfrm>
          <a:prstGeom prst="rect">
            <a:avLst/>
          </a:prstGeom>
        </p:spPr>
        <p:txBody>
          <a:bodyPr vert="horz" lIns="0" tIns="0" rIns="0" bIns="0" rtlCol="0" anchor="t" anchorCtr="0">
            <a:noAutofit/>
          </a:bodyPr>
          <a:lstStyle/>
          <a:p>
            <a:pPr lvl="0"/>
            <a:r>
              <a:rPr lang="en-GB" dirty="0"/>
              <a:t>Edit Master text styles</a:t>
            </a:r>
          </a:p>
          <a:p>
            <a:pPr lvl="0"/>
            <a:r>
              <a:rPr lang="en-GB" dirty="0"/>
              <a:t>Another paragraph  </a:t>
            </a:r>
            <a:r>
              <a:rPr lang="en-GB" dirty="0" err="1"/>
              <a:t>skdlf</a:t>
            </a:r>
            <a:r>
              <a:rPr lang="en-GB" dirty="0"/>
              <a:t> </a:t>
            </a:r>
            <a:r>
              <a:rPr lang="en-GB" dirty="0" err="1"/>
              <a:t>jsdlkfjsdlkfj</a:t>
            </a:r>
            <a:r>
              <a:rPr lang="en-GB" dirty="0"/>
              <a:t> </a:t>
            </a:r>
            <a:r>
              <a:rPr lang="en-GB" dirty="0" err="1"/>
              <a:t>sdlkfjslkfjsdlfjsdlfkjsdfl</a:t>
            </a:r>
            <a:r>
              <a:rPr lang="en-GB" dirty="0"/>
              <a:t> </a:t>
            </a:r>
            <a:r>
              <a:rPr lang="en-GB" dirty="0" err="1"/>
              <a:t>jsdflksjdfl</a:t>
            </a:r>
            <a:r>
              <a:rPr lang="en-GB" dirty="0"/>
              <a:t> s </a:t>
            </a:r>
            <a:r>
              <a:rPr lang="en-GB" dirty="0" err="1"/>
              <a:t>djflskdjflsdj</a:t>
            </a:r>
            <a:r>
              <a:rPr lang="en-GB" dirty="0"/>
              <a:t> </a:t>
            </a:r>
            <a:r>
              <a:rPr lang="en-GB" dirty="0" err="1"/>
              <a:t>flsdjfsldj</a:t>
            </a:r>
            <a:r>
              <a:rPr lang="en-GB" dirty="0"/>
              <a:t> </a:t>
            </a:r>
            <a:r>
              <a:rPr lang="en-GB" dirty="0" err="1"/>
              <a:t>fsdlkjf</a:t>
            </a:r>
            <a:r>
              <a:rPr lang="en-GB" dirty="0"/>
              <a:t> </a:t>
            </a:r>
            <a:r>
              <a:rPr lang="en-GB" dirty="0" err="1"/>
              <a:t>sdlf</a:t>
            </a:r>
            <a:r>
              <a:rPr lang="en-GB" dirty="0"/>
              <a:t> </a:t>
            </a:r>
            <a:r>
              <a:rPr lang="en-GB" dirty="0" err="1"/>
              <a:t>jsdlfjsdlf</a:t>
            </a:r>
            <a:r>
              <a:rPr lang="en-GB" dirty="0"/>
              <a:t> </a:t>
            </a:r>
            <a:r>
              <a:rPr lang="en-GB" dirty="0" err="1"/>
              <a:t>jsdfls</a:t>
            </a:r>
            <a:r>
              <a:rPr lang="en-GB" dirty="0"/>
              <a:t> </a:t>
            </a:r>
            <a:r>
              <a:rPr lang="en-GB" dirty="0" err="1"/>
              <a:t>jdf;lsjd</a:t>
            </a:r>
            <a:r>
              <a:rPr lang="en-GB" dirty="0"/>
              <a:t> </a:t>
            </a:r>
            <a:r>
              <a:rPr lang="en-GB" dirty="0" err="1"/>
              <a:t>flsdjf</a:t>
            </a:r>
            <a:r>
              <a:rPr lang="en-GB" dirty="0"/>
              <a:t> ;</a:t>
            </a:r>
            <a:r>
              <a:rPr lang="en-GB" dirty="0" err="1"/>
              <a:t>lsdjf</a:t>
            </a:r>
            <a:r>
              <a:rPr lang="en-GB" dirty="0"/>
              <a:t> </a:t>
            </a:r>
            <a:r>
              <a:rPr lang="en-GB" dirty="0" err="1"/>
              <a:t>sdljf</a:t>
            </a:r>
            <a:r>
              <a:rPr lang="en-GB" dirty="0"/>
              <a:t> </a:t>
            </a:r>
            <a:r>
              <a:rPr lang="en-GB" dirty="0" err="1"/>
              <a:t>sldjf</a:t>
            </a:r>
            <a:r>
              <a:rPr lang="en-GB" dirty="0"/>
              <a:t> 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Title Placeholder 4">
            <a:extLst>
              <a:ext uri="{FF2B5EF4-FFF2-40B4-BE49-F238E27FC236}">
                <a16:creationId xmlns:a16="http://schemas.microsoft.com/office/drawing/2014/main" id="{E7344469-CBA3-4241-82F4-35699D8A1757}"/>
              </a:ext>
            </a:extLst>
          </p:cNvPr>
          <p:cNvSpPr>
            <a:spLocks noGrp="1"/>
          </p:cNvSpPr>
          <p:nvPr>
            <p:ph type="title"/>
          </p:nvPr>
        </p:nvSpPr>
        <p:spPr>
          <a:xfrm>
            <a:off x="720000" y="648000"/>
            <a:ext cx="11988000" cy="504000"/>
          </a:xfrm>
          <a:prstGeom prst="rect">
            <a:avLst/>
          </a:prstGeom>
        </p:spPr>
        <p:txBody>
          <a:bodyPr vert="horz" lIns="0" tIns="0" rIns="0" bIns="0" rtlCol="0" anchor="t" anchorCtr="0">
            <a:noAutofit/>
          </a:bodyPr>
          <a:lstStyle/>
          <a:p>
            <a:r>
              <a:rPr lang="en-GB" dirty="0"/>
              <a:t>Click to edit Master title style</a:t>
            </a:r>
          </a:p>
        </p:txBody>
      </p:sp>
      <p:sp>
        <p:nvSpPr>
          <p:cNvPr id="48" name="Slide Number">
            <a:extLst>
              <a:ext uri="{FF2B5EF4-FFF2-40B4-BE49-F238E27FC236}">
                <a16:creationId xmlns:a16="http://schemas.microsoft.com/office/drawing/2014/main" id="{085A39DD-376D-403C-BBA2-369235416F70}"/>
              </a:ext>
            </a:extLst>
          </p:cNvPr>
          <p:cNvSpPr>
            <a:spLocks noGrp="1"/>
          </p:cNvSpPr>
          <p:nvPr>
            <p:ph type="sldNum" sz="quarter" idx="4"/>
          </p:nvPr>
        </p:nvSpPr>
        <p:spPr>
          <a:xfrm>
            <a:off x="12312000" y="6948000"/>
            <a:ext cx="678788" cy="180000"/>
          </a:xfrm>
          <a:prstGeom prst="rect">
            <a:avLst/>
          </a:prstGeom>
        </p:spPr>
        <p:txBody>
          <a:bodyPr vert="horz" lIns="0" tIns="0" rIns="0" bIns="0" rtlCol="0" anchor="ctr"/>
          <a:lstStyle>
            <a:lvl1pPr algn="r">
              <a:defRPr sz="1600" b="0">
                <a:solidFill>
                  <a:schemeClr val="tx1"/>
                </a:solidFill>
                <a:latin typeface="Arial" panose="020B0604020202020204" pitchFamily="34" charset="0"/>
                <a:cs typeface="Arial" panose="020B0604020202020204" pitchFamily="34" charset="0"/>
              </a:defRPr>
            </a:lvl1pPr>
          </a:lstStyle>
          <a:p>
            <a:fld id="{D8ADDC3C-4EB0-4059-8B7C-A756E30D0F5F}" type="slidenum">
              <a:rPr lang="en-GB" smtClean="0"/>
              <a:pPr/>
              <a:t>‹#›</a:t>
            </a:fld>
            <a:endParaRPr lang="en-GB" dirty="0"/>
          </a:p>
        </p:txBody>
      </p:sp>
      <p:sp>
        <p:nvSpPr>
          <p:cNvPr id="2" name="Footer">
            <a:extLst>
              <a:ext uri="{FF2B5EF4-FFF2-40B4-BE49-F238E27FC236}">
                <a16:creationId xmlns:a16="http://schemas.microsoft.com/office/drawing/2014/main" id="{BD130214-0AA2-47C1-BA70-508AC8389B7D}"/>
              </a:ext>
            </a:extLst>
          </p:cNvPr>
          <p:cNvSpPr>
            <a:spLocks noGrp="1"/>
          </p:cNvSpPr>
          <p:nvPr>
            <p:ph type="ftr" sz="quarter" idx="3"/>
          </p:nvPr>
        </p:nvSpPr>
        <p:spPr>
          <a:xfrm>
            <a:off x="0" y="6948000"/>
            <a:ext cx="10634351" cy="180000"/>
          </a:xfrm>
          <a:prstGeom prst="rect">
            <a:avLst/>
          </a:prstGeom>
        </p:spPr>
        <p:txBody>
          <a:bodyPr vert="horz" lIns="2988000" tIns="0" rIns="0" bIns="0" rtlCol="0" anchor="ctr"/>
          <a:lstStyle>
            <a:lvl1pPr algn="l">
              <a:defRPr sz="1600">
                <a:solidFill>
                  <a:schemeClr val="tx1"/>
                </a:solidFill>
                <a:latin typeface="Arial" panose="020B0604020202020204" pitchFamily="34" charset="0"/>
                <a:cs typeface="Arial" panose="020B0604020202020204" pitchFamily="34" charset="0"/>
              </a:defRPr>
            </a:lvl1pPr>
          </a:lstStyle>
          <a:p>
            <a:r>
              <a:rPr lang="en-GB" dirty="0"/>
              <a:t>Private and confidential</a:t>
            </a:r>
          </a:p>
        </p:txBody>
      </p:sp>
      <p:cxnSp>
        <p:nvCxnSpPr>
          <p:cNvPr id="7" name="Straight Arrow Connector 6">
            <a:extLst>
              <a:ext uri="{FF2B5EF4-FFF2-40B4-BE49-F238E27FC236}">
                <a16:creationId xmlns:a16="http://schemas.microsoft.com/office/drawing/2014/main" id="{699FD86D-E058-41A3-AE98-96954668A2A0}"/>
              </a:ext>
            </a:extLst>
          </p:cNvPr>
          <p:cNvCxnSpPr/>
          <p:nvPr userDrawn="1"/>
        </p:nvCxnSpPr>
        <p:spPr>
          <a:xfrm>
            <a:off x="720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D2F07276-EBCD-467B-BB57-D1914144F643}"/>
              </a:ext>
            </a:extLst>
          </p:cNvPr>
          <p:cNvCxnSpPr/>
          <p:nvPr userDrawn="1"/>
        </p:nvCxnSpPr>
        <p:spPr>
          <a:xfrm>
            <a:off x="4117983"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0EACDC6D-0372-4DBA-B09A-AA4141AD962F}"/>
              </a:ext>
            </a:extLst>
          </p:cNvPr>
          <p:cNvCxnSpPr/>
          <p:nvPr userDrawn="1"/>
        </p:nvCxnSpPr>
        <p:spPr>
          <a:xfrm>
            <a:off x="4480003"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9C8ACBA2-53BB-4A9D-ABE7-178DECE01C9A}"/>
              </a:ext>
            </a:extLst>
          </p:cNvPr>
          <p:cNvCxnSpPr/>
          <p:nvPr userDrawn="1"/>
        </p:nvCxnSpPr>
        <p:spPr>
          <a:xfrm>
            <a:off x="484202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CA06EE-C3D9-462D-AE09-9081B221DEF7}"/>
              </a:ext>
            </a:extLst>
          </p:cNvPr>
          <p:cNvCxnSpPr/>
          <p:nvPr userDrawn="1"/>
        </p:nvCxnSpPr>
        <p:spPr>
          <a:xfrm>
            <a:off x="6538995"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9F85F64E-AAB7-4FB3-901C-88C82920E14D}"/>
              </a:ext>
            </a:extLst>
          </p:cNvPr>
          <p:cNvCxnSpPr>
            <a:cxnSpLocks/>
          </p:cNvCxnSpPr>
          <p:nvPr userDrawn="1"/>
        </p:nvCxnSpPr>
        <p:spPr>
          <a:xfrm>
            <a:off x="8597986"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439FC3AD-C2A2-4614-BCC5-5C064A71932C}"/>
              </a:ext>
            </a:extLst>
          </p:cNvPr>
          <p:cNvCxnSpPr/>
          <p:nvPr userDrawn="1"/>
        </p:nvCxnSpPr>
        <p:spPr>
          <a:xfrm>
            <a:off x="8960007"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9F7C454F-974F-4377-86C9-5A7C02295E10}"/>
              </a:ext>
            </a:extLst>
          </p:cNvPr>
          <p:cNvCxnSpPr/>
          <p:nvPr userDrawn="1"/>
        </p:nvCxnSpPr>
        <p:spPr>
          <a:xfrm>
            <a:off x="9322027"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CBAD524B-32FE-40B2-81AB-4DEBAA75435C}"/>
              </a:ext>
            </a:extLst>
          </p:cNvPr>
          <p:cNvCxnSpPr/>
          <p:nvPr userDrawn="1"/>
        </p:nvCxnSpPr>
        <p:spPr>
          <a:xfrm>
            <a:off x="6901015"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7B1C3491-7141-42C1-94F4-89F91EE82186}"/>
              </a:ext>
            </a:extLst>
          </p:cNvPr>
          <p:cNvCxnSpPr/>
          <p:nvPr userDrawn="1"/>
        </p:nvCxnSpPr>
        <p:spPr>
          <a:xfrm>
            <a:off x="12715969"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35E917E-D7F2-4BA5-BA85-632FF55C352D}"/>
              </a:ext>
            </a:extLst>
          </p:cNvPr>
          <p:cNvCxnSpPr/>
          <p:nvPr userDrawn="1"/>
        </p:nvCxnSpPr>
        <p:spPr>
          <a:xfrm>
            <a:off x="-814546" y="140335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86C7B28-D40B-4485-8C3F-EE4379A719AC}"/>
              </a:ext>
            </a:extLst>
          </p:cNvPr>
          <p:cNvCxnSpPr/>
          <p:nvPr userDrawn="1"/>
        </p:nvCxnSpPr>
        <p:spPr>
          <a:xfrm>
            <a:off x="-814546" y="16920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11D07BC8-1CCD-4345-80C3-11593F04D769}"/>
              </a:ext>
            </a:extLst>
          </p:cNvPr>
          <p:cNvCxnSpPr/>
          <p:nvPr userDrawn="1"/>
        </p:nvCxnSpPr>
        <p:spPr>
          <a:xfrm>
            <a:off x="-814546" y="4067175"/>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63B99C8A-D46B-4942-BE6E-F297B7F74028}"/>
              </a:ext>
            </a:extLst>
          </p:cNvPr>
          <p:cNvCxnSpPr/>
          <p:nvPr userDrawn="1"/>
        </p:nvCxnSpPr>
        <p:spPr>
          <a:xfrm>
            <a:off x="-814546" y="43560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560CC591-2CFB-475C-923A-1B0C7ED491C6}"/>
              </a:ext>
            </a:extLst>
          </p:cNvPr>
          <p:cNvCxnSpPr/>
          <p:nvPr userDrawn="1"/>
        </p:nvCxnSpPr>
        <p:spPr>
          <a:xfrm>
            <a:off x="-814546" y="66960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C022990-C0E1-48A9-8855-104A0E7802CC}"/>
              </a:ext>
            </a:extLst>
          </p:cNvPr>
          <p:cNvGrpSpPr/>
          <p:nvPr userDrawn="1"/>
        </p:nvGrpSpPr>
        <p:grpSpPr>
          <a:xfrm flipV="1">
            <a:off x="724041" y="7754688"/>
            <a:ext cx="11991928" cy="360000"/>
            <a:chOff x="574434" y="-648000"/>
            <a:chExt cx="9540000" cy="360000"/>
          </a:xfrm>
        </p:grpSpPr>
        <p:cxnSp>
          <p:nvCxnSpPr>
            <p:cNvPr id="27" name="Straight Arrow Connector 26">
              <a:extLst>
                <a:ext uri="{FF2B5EF4-FFF2-40B4-BE49-F238E27FC236}">
                  <a16:creationId xmlns:a16="http://schemas.microsoft.com/office/drawing/2014/main" id="{F9BAE2FD-C018-4537-8663-A556982EF330}"/>
                </a:ext>
              </a:extLst>
            </p:cNvPr>
            <p:cNvCxnSpPr/>
            <p:nvPr userDrawn="1"/>
          </p:nvCxnSpPr>
          <p:spPr>
            <a:xfrm>
              <a:off x="574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E309BB-409B-40BD-8F46-DA269C276AC7}"/>
                </a:ext>
              </a:extLst>
            </p:cNvPr>
            <p:cNvCxnSpPr/>
            <p:nvPr userDrawn="1"/>
          </p:nvCxnSpPr>
          <p:spPr>
            <a:xfrm>
              <a:off x="3274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5341FF6-4A02-4608-B621-EAF0724B9378}"/>
                </a:ext>
              </a:extLst>
            </p:cNvPr>
            <p:cNvCxnSpPr/>
            <p:nvPr userDrawn="1"/>
          </p:nvCxnSpPr>
          <p:spPr>
            <a:xfrm>
              <a:off x="3562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C36F593-463A-4940-B599-D5A56499DE7A}"/>
                </a:ext>
              </a:extLst>
            </p:cNvPr>
            <p:cNvCxnSpPr/>
            <p:nvPr userDrawn="1"/>
          </p:nvCxnSpPr>
          <p:spPr>
            <a:xfrm>
              <a:off x="3850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6C352A0-C96B-4269-A9D8-8743FA3B88CD}"/>
                </a:ext>
              </a:extLst>
            </p:cNvPr>
            <p:cNvCxnSpPr/>
            <p:nvPr userDrawn="1"/>
          </p:nvCxnSpPr>
          <p:spPr>
            <a:xfrm>
              <a:off x="5202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46BB9A4-959B-43CB-A8E3-92197055B854}"/>
                </a:ext>
              </a:extLst>
            </p:cNvPr>
            <p:cNvCxnSpPr>
              <a:cxnSpLocks/>
            </p:cNvCxnSpPr>
            <p:nvPr userDrawn="1"/>
          </p:nvCxnSpPr>
          <p:spPr>
            <a:xfrm>
              <a:off x="6838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0ECAAE6-7889-4A4D-956A-50A22716EB15}"/>
                </a:ext>
              </a:extLst>
            </p:cNvPr>
            <p:cNvCxnSpPr/>
            <p:nvPr userDrawn="1"/>
          </p:nvCxnSpPr>
          <p:spPr>
            <a:xfrm>
              <a:off x="7126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7B8E0EC-0711-49C0-B0E7-910A088F173F}"/>
                </a:ext>
              </a:extLst>
            </p:cNvPr>
            <p:cNvCxnSpPr/>
            <p:nvPr userDrawn="1"/>
          </p:nvCxnSpPr>
          <p:spPr>
            <a:xfrm>
              <a:off x="7414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566F064-9749-4AE7-B61C-B11F8FDB1A09}"/>
                </a:ext>
              </a:extLst>
            </p:cNvPr>
            <p:cNvCxnSpPr/>
            <p:nvPr userDrawn="1"/>
          </p:nvCxnSpPr>
          <p:spPr>
            <a:xfrm>
              <a:off x="5490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6234B89-0903-440E-8D0E-AF2041DCCC12}"/>
                </a:ext>
              </a:extLst>
            </p:cNvPr>
            <p:cNvCxnSpPr/>
            <p:nvPr userDrawn="1"/>
          </p:nvCxnSpPr>
          <p:spPr>
            <a:xfrm>
              <a:off x="10114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3B686CF1-9B70-4B56-814A-0AA30D6F2FFA}"/>
              </a:ext>
            </a:extLst>
          </p:cNvPr>
          <p:cNvGrpSpPr/>
          <p:nvPr userDrawn="1"/>
        </p:nvGrpSpPr>
        <p:grpSpPr>
          <a:xfrm flipH="1">
            <a:off x="13841081" y="1403350"/>
            <a:ext cx="452526" cy="5292650"/>
            <a:chOff x="-648000" y="1403350"/>
            <a:chExt cx="360000" cy="5292650"/>
          </a:xfrm>
        </p:grpSpPr>
        <p:cxnSp>
          <p:nvCxnSpPr>
            <p:cNvPr id="39" name="Straight Arrow Connector 38">
              <a:extLst>
                <a:ext uri="{FF2B5EF4-FFF2-40B4-BE49-F238E27FC236}">
                  <a16:creationId xmlns:a16="http://schemas.microsoft.com/office/drawing/2014/main" id="{25FDDA2F-BF62-4B9A-9E1E-1353016BE195}"/>
                </a:ext>
              </a:extLst>
            </p:cNvPr>
            <p:cNvCxnSpPr/>
            <p:nvPr userDrawn="1"/>
          </p:nvCxnSpPr>
          <p:spPr>
            <a:xfrm>
              <a:off x="-648000" y="140335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EE4B91B-0699-4A9E-932F-A522A7885EC0}"/>
                </a:ext>
              </a:extLst>
            </p:cNvPr>
            <p:cNvCxnSpPr/>
            <p:nvPr userDrawn="1"/>
          </p:nvCxnSpPr>
          <p:spPr>
            <a:xfrm>
              <a:off x="-648000" y="1692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D2C6CB8-1BD2-4D12-8F55-1589AC85AFFA}"/>
                </a:ext>
              </a:extLst>
            </p:cNvPr>
            <p:cNvCxnSpPr/>
            <p:nvPr userDrawn="1"/>
          </p:nvCxnSpPr>
          <p:spPr>
            <a:xfrm>
              <a:off x="-648000" y="4068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183ED82-A795-44F2-8B75-8855A76599E1}"/>
                </a:ext>
              </a:extLst>
            </p:cNvPr>
            <p:cNvCxnSpPr/>
            <p:nvPr userDrawn="1"/>
          </p:nvCxnSpPr>
          <p:spPr>
            <a:xfrm>
              <a:off x="-648000" y="4356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81361D-EC60-42BE-9E17-7E54B110BE90}"/>
                </a:ext>
              </a:extLst>
            </p:cNvPr>
            <p:cNvCxnSpPr/>
            <p:nvPr userDrawn="1"/>
          </p:nvCxnSpPr>
          <p:spPr>
            <a:xfrm>
              <a:off x="-648000" y="6696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8" name="Footer Separator">
            <a:extLst>
              <a:ext uri="{FF2B5EF4-FFF2-40B4-BE49-F238E27FC236}">
                <a16:creationId xmlns:a16="http://schemas.microsoft.com/office/drawing/2014/main" id="{51D35107-B0DA-4E85-8DBB-015846653BBB}"/>
              </a:ext>
            </a:extLst>
          </p:cNvPr>
          <p:cNvCxnSpPr/>
          <p:nvPr userDrawn="1"/>
        </p:nvCxnSpPr>
        <p:spPr>
          <a:xfrm>
            <a:off x="2650274" y="6899056"/>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W Logo">
            <a:extLst>
              <a:ext uri="{FF2B5EF4-FFF2-40B4-BE49-F238E27FC236}">
                <a16:creationId xmlns:a16="http://schemas.microsoft.com/office/drawing/2014/main" id="{1EDD9FAD-361D-4D91-98C2-994A26345FDD}"/>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543632728"/>
      </p:ext>
    </p:extLst>
  </p:cSld>
  <p:clrMap bg1="lt1" tx1="dk1" bg2="lt2" tx2="dk2" accent1="accent1" accent2="accent2" accent3="accent3" accent4="accent4" accent5="accent5" accent6="accent6" hlink="hlink" folHlink="folHlink"/>
  <p:sldLayoutIdLst>
    <p:sldLayoutId id="2147483741" r:id="rId1"/>
    <p:sldLayoutId id="2147483786" r:id="rId2"/>
    <p:sldLayoutId id="2147483852" r:id="rId3"/>
    <p:sldLayoutId id="2147483832" r:id="rId4"/>
    <p:sldLayoutId id="2147483742" r:id="rId5"/>
    <p:sldLayoutId id="2147483834" r:id="rId6"/>
    <p:sldLayoutId id="2147483769" r:id="rId7"/>
    <p:sldLayoutId id="2147483835" r:id="rId8"/>
    <p:sldLayoutId id="2147483739" r:id="rId9"/>
    <p:sldLayoutId id="2147483815" r:id="rId10"/>
    <p:sldLayoutId id="2147483736" r:id="rId11"/>
    <p:sldLayoutId id="2147483836" r:id="rId12"/>
    <p:sldLayoutId id="2147483740" r:id="rId13"/>
    <p:sldLayoutId id="2147483837" r:id="rId14"/>
    <p:sldLayoutId id="2147483738" r:id="rId15"/>
    <p:sldLayoutId id="2147483838" r:id="rId16"/>
    <p:sldLayoutId id="2147483873" r:id="rId17"/>
    <p:sldLayoutId id="2147483874" r:id="rId18"/>
    <p:sldLayoutId id="2147483762" r:id="rId19"/>
    <p:sldLayoutId id="2147483845" r:id="rId20"/>
    <p:sldLayoutId id="2147483869" r:id="rId21"/>
    <p:sldLayoutId id="2147483800" r:id="rId22"/>
    <p:sldLayoutId id="2147483856" r:id="rId23"/>
    <p:sldLayoutId id="2147483857" r:id="rId24"/>
    <p:sldLayoutId id="2147483859" r:id="rId25"/>
    <p:sldLayoutId id="2147483858" r:id="rId26"/>
    <p:sldLayoutId id="2147483860" r:id="rId27"/>
    <p:sldLayoutId id="2147483853" r:id="rId28"/>
    <p:sldLayoutId id="2147483864" r:id="rId29"/>
    <p:sldLayoutId id="2147483862" r:id="rId30"/>
    <p:sldLayoutId id="2147483863" r:id="rId31"/>
    <p:sldLayoutId id="2147483809" r:id="rId32"/>
    <p:sldLayoutId id="2147483865" r:id="rId33"/>
    <p:sldLayoutId id="2147483826" r:id="rId34"/>
    <p:sldLayoutId id="2147483827" r:id="rId35"/>
    <p:sldLayoutId id="2147483828" r:id="rId36"/>
    <p:sldLayoutId id="2147483829" r:id="rId37"/>
    <p:sldLayoutId id="2147483830" r:id="rId38"/>
    <p:sldLayoutId id="2147483831" r:id="rId39"/>
    <p:sldLayoutId id="2147483784" r:id="rId40"/>
    <p:sldLayoutId id="2147483825" r:id="rId41"/>
    <p:sldLayoutId id="2147483753" r:id="rId42"/>
    <p:sldLayoutId id="2147483718" r:id="rId43"/>
    <p:sldLayoutId id="2147483813" r:id="rId44"/>
    <p:sldLayoutId id="2147483814" r:id="rId45"/>
    <p:sldLayoutId id="2147483774" r:id="rId46"/>
    <p:sldLayoutId id="2147483816" r:id="rId47"/>
    <p:sldLayoutId id="2147483817" r:id="rId48"/>
    <p:sldLayoutId id="2147483818" r:id="rId49"/>
    <p:sldLayoutId id="2147483819" r:id="rId50"/>
    <p:sldLayoutId id="2147483820" r:id="rId51"/>
    <p:sldLayoutId id="2147483821" r:id="rId52"/>
    <p:sldLayoutId id="2147483822" r:id="rId53"/>
    <p:sldLayoutId id="2147483823" r:id="rId54"/>
    <p:sldLayoutId id="2147483866" r:id="rId55"/>
    <p:sldLayoutId id="2147483867" r:id="rId56"/>
    <p:sldLayoutId id="2147483868" r:id="rId57"/>
    <p:sldLayoutId id="2147483870" r:id="rId58"/>
    <p:sldLayoutId id="2147483871" r:id="rId59"/>
    <p:sldLayoutId id="2147483872" r:id="rId60"/>
  </p:sldLayoutIdLst>
  <p:hf hdr="0" dt="0"/>
  <p:txStyles>
    <p:titleStyle>
      <a:lvl1pPr algn="l" defTabSz="801929" rtl="0" eaLnBrk="1" latinLnBrk="0" hangingPunct="1">
        <a:lnSpc>
          <a:spcPct val="90000"/>
        </a:lnSpc>
        <a:spcBef>
          <a:spcPts val="0"/>
        </a:spcBef>
        <a:buNone/>
        <a:defRPr lang="en-GB" sz="3600" b="1" i="0" kern="1200" baseline="0" dirty="0">
          <a:solidFill>
            <a:schemeClr val="tx1"/>
          </a:solidFill>
          <a:latin typeface="Arial" panose="020B0604020202020204" pitchFamily="34" charset="0"/>
          <a:ea typeface="+mn-ea"/>
          <a:cs typeface="Arial" panose="020B0604020202020204" pitchFamily="34" charset="0"/>
        </a:defRPr>
      </a:lvl1pPr>
    </p:titleStyle>
    <p:bodyStyle>
      <a:lvl1pPr marL="0" indent="0" algn="l" defTabSz="801929" rtl="0" eaLnBrk="1" latinLnBrk="0" hangingPunct="1">
        <a:lnSpc>
          <a:spcPct val="110000"/>
        </a:lnSpc>
        <a:spcBef>
          <a:spcPts val="0"/>
        </a:spcBef>
        <a:spcAft>
          <a:spcPts val="1200"/>
        </a:spcAft>
        <a:buFont typeface="Arial" panose="020B0604020202020204" pitchFamily="34" charset="0"/>
        <a:buNone/>
        <a:defRPr lang="en-GB" sz="2200" b="0" i="0" kern="1200" dirty="0">
          <a:solidFill>
            <a:schemeClr val="tx1"/>
          </a:solidFill>
          <a:latin typeface="Arial" panose="020B0604020202020204" pitchFamily="34" charset="0"/>
          <a:ea typeface="+mn-ea"/>
          <a:cs typeface="Arial" panose="020B0604020202020204" pitchFamily="34" charset="0"/>
        </a:defRPr>
      </a:lvl1pPr>
      <a:lvl2pPr marL="0" indent="0" algn="l" defTabSz="801929" rtl="0" eaLnBrk="1" latinLnBrk="0" hangingPunct="1">
        <a:lnSpc>
          <a:spcPct val="110000"/>
        </a:lnSpc>
        <a:spcBef>
          <a:spcPts val="1800"/>
        </a:spcBef>
        <a:spcAft>
          <a:spcPts val="1200"/>
        </a:spcAft>
        <a:buFont typeface="Arial" panose="020B0604020202020204" pitchFamily="34" charset="0"/>
        <a:buNone/>
        <a:defRPr sz="2200" b="1" kern="1200">
          <a:solidFill>
            <a:schemeClr val="tx1"/>
          </a:solidFill>
          <a:latin typeface="Arial" panose="020B0604020202020204" pitchFamily="34" charset="0"/>
          <a:ea typeface="+mn-ea"/>
          <a:cs typeface="Arial" panose="020B0604020202020204" pitchFamily="34" charset="0"/>
        </a:defRPr>
      </a:lvl2pPr>
      <a:lvl3pPr marL="360000" indent="-360000" algn="l" defTabSz="801929" rtl="0" eaLnBrk="1" latinLnBrk="0" hangingPunct="1">
        <a:lnSpc>
          <a:spcPct val="110000"/>
        </a:lnSpc>
        <a:spcBef>
          <a:spcPts val="0"/>
        </a:spcBef>
        <a:spcAft>
          <a:spcPts val="1200"/>
        </a:spcAft>
        <a:buClr>
          <a:schemeClr val="accent3"/>
        </a:buClr>
        <a:buSzPct val="100000"/>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720000" indent="-360000" algn="l" defTabSz="801929" rtl="0" eaLnBrk="1" latinLnBrk="0" hangingPunct="1">
        <a:lnSpc>
          <a:spcPct val="110000"/>
        </a:lnSpc>
        <a:spcBef>
          <a:spcPts val="0"/>
        </a:spcBef>
        <a:spcAft>
          <a:spcPts val="1200"/>
        </a:spcAft>
        <a:buClr>
          <a:schemeClr val="accent3"/>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1080000" indent="-360000" algn="l" defTabSz="801929" rtl="0" eaLnBrk="1" latinLnBrk="0" hangingPunct="1">
        <a:lnSpc>
          <a:spcPct val="110000"/>
        </a:lnSpc>
        <a:spcBef>
          <a:spcPts val="0"/>
        </a:spcBef>
        <a:spcAft>
          <a:spcPts val="1200"/>
        </a:spcAft>
        <a:buClr>
          <a:schemeClr val="accent3"/>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360000" indent="-360000" algn="l" defTabSz="801929" rtl="0" eaLnBrk="1" latinLnBrk="0" hangingPunct="1">
        <a:lnSpc>
          <a:spcPct val="110000"/>
        </a:lnSpc>
        <a:spcBef>
          <a:spcPts val="0"/>
        </a:spcBef>
        <a:spcAft>
          <a:spcPts val="1200"/>
        </a:spcAft>
        <a:buClr>
          <a:schemeClr val="accent3"/>
        </a:buClr>
        <a:buFont typeface="+mj-lt"/>
        <a:buAutoNum type="arabicPeriod"/>
        <a:tabLst/>
        <a:defRPr sz="2200" kern="1200">
          <a:solidFill>
            <a:schemeClr val="tx1"/>
          </a:solidFill>
          <a:latin typeface="Arial" panose="020B0604020202020204" pitchFamily="34" charset="0"/>
          <a:ea typeface="+mn-ea"/>
          <a:cs typeface="Arial" panose="020B0604020202020204" pitchFamily="34" charset="0"/>
        </a:defRPr>
      </a:lvl6pPr>
      <a:lvl7pPr marL="720000" indent="-360000" algn="l" defTabSz="801929" rtl="0" eaLnBrk="1" latinLnBrk="0" hangingPunct="1">
        <a:lnSpc>
          <a:spcPct val="110000"/>
        </a:lnSpc>
        <a:spcBef>
          <a:spcPts val="0"/>
        </a:spcBef>
        <a:spcAft>
          <a:spcPts val="1200"/>
        </a:spcAft>
        <a:buClr>
          <a:schemeClr val="accent3"/>
        </a:buClr>
        <a:buFont typeface="+mj-lt"/>
        <a:buAutoNum type="alphaLcPeriod"/>
        <a:defRPr sz="2200" kern="1200">
          <a:solidFill>
            <a:schemeClr val="tx1"/>
          </a:solidFill>
          <a:latin typeface="Arial" panose="020B0604020202020204" pitchFamily="34" charset="0"/>
          <a:ea typeface="+mn-ea"/>
          <a:cs typeface="Arial" panose="020B0604020202020204" pitchFamily="34" charset="0"/>
        </a:defRPr>
      </a:lvl7pPr>
      <a:lvl8pPr marL="0" indent="0" algn="l" defTabSz="801929" rtl="0" eaLnBrk="1" latinLnBrk="0" hangingPunct="1">
        <a:lnSpc>
          <a:spcPct val="110000"/>
        </a:lnSpc>
        <a:spcBef>
          <a:spcPts val="600"/>
        </a:spcBef>
        <a:spcAft>
          <a:spcPts val="1200"/>
        </a:spcAft>
        <a:buClr>
          <a:schemeClr val="accent3"/>
        </a:buClr>
        <a:buFont typeface="Wingdings" panose="05000000000000000000" pitchFamily="2" charset="2"/>
        <a:buNone/>
        <a:defRPr sz="2600" b="0" kern="1200">
          <a:solidFill>
            <a:schemeClr val="tx1"/>
          </a:solidFill>
          <a:latin typeface="Arial" panose="020B0604020202020204" pitchFamily="34" charset="0"/>
          <a:ea typeface="+mn-ea"/>
          <a:cs typeface="Arial" panose="020B0604020202020204" pitchFamily="34" charset="0"/>
        </a:defRPr>
      </a:lvl8pPr>
      <a:lvl9pPr marL="0" indent="0" algn="l" defTabSz="801929" rtl="0" eaLnBrk="1" latinLnBrk="0" hangingPunct="1">
        <a:lnSpc>
          <a:spcPct val="110000"/>
        </a:lnSpc>
        <a:spcBef>
          <a:spcPts val="600"/>
        </a:spcBef>
        <a:spcAft>
          <a:spcPts val="1200"/>
        </a:spcAft>
        <a:buClr>
          <a:schemeClr val="accent3"/>
        </a:buClr>
        <a:buFont typeface="Wingdings" panose="05000000000000000000" pitchFamily="2" charset="2"/>
        <a:buNone/>
        <a:defRPr sz="2600" b="1" kern="1200">
          <a:solidFill>
            <a:schemeClr val="tx1"/>
          </a:solidFill>
          <a:latin typeface="Arial" panose="020B0604020202020204" pitchFamily="34" charset="0"/>
          <a:ea typeface="+mn-ea"/>
          <a:cs typeface="Arial" panose="020B0604020202020204" pitchFamily="34" charset="0"/>
        </a:defRPr>
      </a:lvl9pPr>
    </p:bodyStyle>
    <p:otherStyle>
      <a:defPPr>
        <a:defRPr lang="en-GB"/>
      </a:defPPr>
      <a:lvl1pPr marL="0" indent="0" algn="l" defTabSz="801929"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1pPr>
      <a:lvl2pPr marL="180000" indent="-180000" algn="l" defTabSz="801929" rtl="0" eaLnBrk="1" latinLnBrk="0" hangingPunct="1">
        <a:lnSpc>
          <a:spcPct val="100000"/>
        </a:lnSpc>
        <a:spcBef>
          <a:spcPts val="0"/>
        </a:spcBef>
        <a:buClr>
          <a:schemeClr val="accent4"/>
        </a:buClr>
        <a:buFont typeface="Wingdings 3" panose="05040102010807070707" pitchFamily="18" charset="2"/>
        <a:buNone/>
        <a:defRPr sz="2200" b="1" kern="1200">
          <a:solidFill>
            <a:schemeClr val="tx1"/>
          </a:solidFill>
          <a:latin typeface="+mn-lt"/>
          <a:ea typeface="+mn-ea"/>
          <a:cs typeface="+mn-cs"/>
        </a:defRPr>
      </a:lvl2pPr>
      <a:lvl3pPr marL="36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3pPr>
      <a:lvl4pPr marL="54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4pPr>
      <a:lvl5pPr marL="720000" indent="-180000" algn="l" defTabSz="801929" rtl="0" eaLnBrk="1" latinLnBrk="0" hangingPunct="1">
        <a:lnSpc>
          <a:spcPct val="100000"/>
        </a:lnSpc>
        <a:spcBef>
          <a:spcPts val="0"/>
        </a:spcBef>
        <a:buClr>
          <a:schemeClr val="accent4"/>
        </a:buClr>
        <a:buFont typeface="Arial" panose="020B0604020202020204" pitchFamily="34" charset="0"/>
        <a:buChar char="˃"/>
        <a:tabLst/>
        <a:defRPr sz="2200" kern="1200">
          <a:solidFill>
            <a:schemeClr val="tx1"/>
          </a:solidFill>
          <a:latin typeface="+mn-lt"/>
          <a:ea typeface="+mn-ea"/>
          <a:cs typeface="+mn-cs"/>
        </a:defRPr>
      </a:lvl5pPr>
      <a:lvl6pPr marL="90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6pPr>
      <a:lvl7pPr marL="108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7pPr>
      <a:lvl8pPr marL="126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8pPr>
      <a:lvl9pPr marL="144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8011" userDrawn="1">
          <p15:clr>
            <a:srgbClr val="F26B43"/>
          </p15:clr>
        </p15:guide>
        <p15:guide id="21" orient="horz" pos="1247" userDrawn="1">
          <p15:clr>
            <a:srgbClr val="F26B43"/>
          </p15:clr>
        </p15:guide>
        <p15:guide id="22" orient="horz" pos="4127" userDrawn="1">
          <p15:clr>
            <a:srgbClr val="F26B43"/>
          </p15:clr>
        </p15:guide>
        <p15:guide id="23" pos="241" userDrawn="1">
          <p15:clr>
            <a:srgbClr val="F26B43"/>
          </p15:clr>
        </p15:guide>
        <p15:guide id="24" pos="445" userDrawn="1">
          <p15:clr>
            <a:srgbClr val="F26B43"/>
          </p15:clr>
        </p15:guide>
        <p15:guide id="25" pos="42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BrochetMasterTextPlaceholder|16.15|6.6"/>
          <p:cNvSpPr>
            <a:spLocks noGrp="1"/>
          </p:cNvSpPr>
          <p:nvPr userDrawn="1">
            <p:ph type="body" idx="1"/>
          </p:nvPr>
        </p:nvSpPr>
        <p:spPr bwMode="gray">
          <a:xfrm>
            <a:off x="720000" y="1980000"/>
            <a:ext cx="11988000" cy="4572000"/>
          </a:xfrm>
          <a:prstGeom prst="rect">
            <a:avLst/>
          </a:prstGeom>
        </p:spPr>
        <p:txBody>
          <a:bodyPr vert="horz" lIns="0" tIns="0" rIns="0" bIns="0" rtlCol="0" anchor="t" anchorCtr="0">
            <a:noAutofit/>
          </a:bodyPr>
          <a:lstStyle/>
          <a:p>
            <a:pPr lvl="0"/>
            <a:r>
              <a:rPr lang="en-GB" dirty="0"/>
              <a:t>Edit Master text styles</a:t>
            </a:r>
          </a:p>
          <a:p>
            <a:pPr lvl="0"/>
            <a:r>
              <a:rPr lang="en-GB" dirty="0"/>
              <a:t>Another paragraph  </a:t>
            </a:r>
            <a:r>
              <a:rPr lang="en-GB" dirty="0" err="1"/>
              <a:t>skdlf</a:t>
            </a:r>
            <a:r>
              <a:rPr lang="en-GB" dirty="0"/>
              <a:t> </a:t>
            </a:r>
            <a:r>
              <a:rPr lang="en-GB" dirty="0" err="1"/>
              <a:t>jsdlkfjsdlkfj</a:t>
            </a:r>
            <a:r>
              <a:rPr lang="en-GB" dirty="0"/>
              <a:t> </a:t>
            </a:r>
            <a:r>
              <a:rPr lang="en-GB" dirty="0" err="1"/>
              <a:t>sdlkfjslkfjsdlfjsdlfkjsdfl</a:t>
            </a:r>
            <a:r>
              <a:rPr lang="en-GB" dirty="0"/>
              <a:t> </a:t>
            </a:r>
            <a:r>
              <a:rPr lang="en-GB" dirty="0" err="1"/>
              <a:t>jsdflksjdfl</a:t>
            </a:r>
            <a:r>
              <a:rPr lang="en-GB" dirty="0"/>
              <a:t> s </a:t>
            </a:r>
            <a:r>
              <a:rPr lang="en-GB" dirty="0" err="1"/>
              <a:t>djflskdjflsdj</a:t>
            </a:r>
            <a:r>
              <a:rPr lang="en-GB" dirty="0"/>
              <a:t> </a:t>
            </a:r>
            <a:r>
              <a:rPr lang="en-GB" dirty="0" err="1"/>
              <a:t>flsdjfsldj</a:t>
            </a:r>
            <a:r>
              <a:rPr lang="en-GB" dirty="0"/>
              <a:t> </a:t>
            </a:r>
            <a:r>
              <a:rPr lang="en-GB" dirty="0" err="1"/>
              <a:t>fsdlkjf</a:t>
            </a:r>
            <a:r>
              <a:rPr lang="en-GB" dirty="0"/>
              <a:t> </a:t>
            </a:r>
            <a:r>
              <a:rPr lang="en-GB" dirty="0" err="1"/>
              <a:t>sdlf</a:t>
            </a:r>
            <a:r>
              <a:rPr lang="en-GB" dirty="0"/>
              <a:t> </a:t>
            </a:r>
            <a:r>
              <a:rPr lang="en-GB" dirty="0" err="1"/>
              <a:t>jsdlfjsdlf</a:t>
            </a:r>
            <a:r>
              <a:rPr lang="en-GB" dirty="0"/>
              <a:t> </a:t>
            </a:r>
            <a:r>
              <a:rPr lang="en-GB" dirty="0" err="1"/>
              <a:t>jsdfls</a:t>
            </a:r>
            <a:r>
              <a:rPr lang="en-GB" dirty="0"/>
              <a:t> </a:t>
            </a:r>
            <a:r>
              <a:rPr lang="en-GB" dirty="0" err="1"/>
              <a:t>jdf;lsjd</a:t>
            </a:r>
            <a:r>
              <a:rPr lang="en-GB" dirty="0"/>
              <a:t> </a:t>
            </a:r>
            <a:r>
              <a:rPr lang="en-GB" dirty="0" err="1"/>
              <a:t>flsdjf</a:t>
            </a:r>
            <a:r>
              <a:rPr lang="en-GB" dirty="0"/>
              <a:t> ;</a:t>
            </a:r>
            <a:r>
              <a:rPr lang="en-GB" dirty="0" err="1"/>
              <a:t>lsdjf</a:t>
            </a:r>
            <a:r>
              <a:rPr lang="en-GB" dirty="0"/>
              <a:t> </a:t>
            </a:r>
            <a:r>
              <a:rPr lang="en-GB" dirty="0" err="1"/>
              <a:t>sdljf</a:t>
            </a:r>
            <a:r>
              <a:rPr lang="en-GB" dirty="0"/>
              <a:t> </a:t>
            </a:r>
            <a:r>
              <a:rPr lang="en-GB" dirty="0" err="1"/>
              <a:t>sldjf</a:t>
            </a:r>
            <a:r>
              <a:rPr lang="en-GB" dirty="0"/>
              <a:t> 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Title Placeholder 4">
            <a:extLst>
              <a:ext uri="{FF2B5EF4-FFF2-40B4-BE49-F238E27FC236}">
                <a16:creationId xmlns:a16="http://schemas.microsoft.com/office/drawing/2014/main" id="{E7344469-CBA3-4241-82F4-35699D8A1757}"/>
              </a:ext>
            </a:extLst>
          </p:cNvPr>
          <p:cNvSpPr>
            <a:spLocks noGrp="1"/>
          </p:cNvSpPr>
          <p:nvPr>
            <p:ph type="title"/>
          </p:nvPr>
        </p:nvSpPr>
        <p:spPr>
          <a:xfrm>
            <a:off x="720000" y="648000"/>
            <a:ext cx="11988000" cy="504000"/>
          </a:xfrm>
          <a:prstGeom prst="rect">
            <a:avLst/>
          </a:prstGeom>
        </p:spPr>
        <p:txBody>
          <a:bodyPr vert="horz" lIns="0" tIns="0" rIns="0" bIns="0" rtlCol="0" anchor="t" anchorCtr="0">
            <a:noAutofit/>
          </a:bodyPr>
          <a:lstStyle/>
          <a:p>
            <a:r>
              <a:rPr lang="en-GB"/>
              <a:t>Click to edit Master title style</a:t>
            </a:r>
            <a:endParaRPr lang="en-GB" dirty="0"/>
          </a:p>
        </p:txBody>
      </p:sp>
      <p:sp>
        <p:nvSpPr>
          <p:cNvPr id="48" name="Slide Number">
            <a:extLst>
              <a:ext uri="{FF2B5EF4-FFF2-40B4-BE49-F238E27FC236}">
                <a16:creationId xmlns:a16="http://schemas.microsoft.com/office/drawing/2014/main" id="{085A39DD-376D-403C-BBA2-369235416F70}"/>
              </a:ext>
            </a:extLst>
          </p:cNvPr>
          <p:cNvSpPr>
            <a:spLocks noGrp="1"/>
          </p:cNvSpPr>
          <p:nvPr>
            <p:ph type="sldNum" sz="quarter" idx="4"/>
          </p:nvPr>
        </p:nvSpPr>
        <p:spPr>
          <a:xfrm>
            <a:off x="12312000" y="6948000"/>
            <a:ext cx="678788" cy="180000"/>
          </a:xfrm>
          <a:prstGeom prst="rect">
            <a:avLst/>
          </a:prstGeom>
        </p:spPr>
        <p:txBody>
          <a:bodyPr vert="horz" lIns="0" tIns="0" rIns="0" bIns="0" rtlCol="0" anchor="ctr"/>
          <a:lstStyle>
            <a:lvl1pPr algn="r">
              <a:defRPr sz="1600" b="0">
                <a:solidFill>
                  <a:schemeClr val="tx1"/>
                </a:solidFill>
                <a:latin typeface="Arial" panose="020B0604020202020204" pitchFamily="34" charset="0"/>
                <a:cs typeface="Arial" panose="020B0604020202020204" pitchFamily="34" charset="0"/>
              </a:defRPr>
            </a:lvl1pPr>
          </a:lstStyle>
          <a:p>
            <a:fld id="{D8ADDC3C-4EB0-4059-8B7C-A756E30D0F5F}" type="slidenum">
              <a:rPr lang="en-GB" smtClean="0"/>
              <a:pPr/>
              <a:t>‹#›</a:t>
            </a:fld>
            <a:endParaRPr lang="en-GB" dirty="0"/>
          </a:p>
        </p:txBody>
      </p:sp>
      <p:sp>
        <p:nvSpPr>
          <p:cNvPr id="2" name="Footer">
            <a:extLst>
              <a:ext uri="{FF2B5EF4-FFF2-40B4-BE49-F238E27FC236}">
                <a16:creationId xmlns:a16="http://schemas.microsoft.com/office/drawing/2014/main" id="{BD130214-0AA2-47C1-BA70-508AC8389B7D}"/>
              </a:ext>
            </a:extLst>
          </p:cNvPr>
          <p:cNvSpPr>
            <a:spLocks noGrp="1"/>
          </p:cNvSpPr>
          <p:nvPr>
            <p:ph type="ftr" sz="quarter" idx="3"/>
          </p:nvPr>
        </p:nvSpPr>
        <p:spPr>
          <a:xfrm>
            <a:off x="0" y="6948000"/>
            <a:ext cx="10634351" cy="180000"/>
          </a:xfrm>
          <a:prstGeom prst="rect">
            <a:avLst/>
          </a:prstGeom>
        </p:spPr>
        <p:txBody>
          <a:bodyPr vert="horz" lIns="2988000" tIns="0" rIns="0" bIns="0" rtlCol="0" anchor="ctr"/>
          <a:lstStyle>
            <a:lvl1pPr algn="l">
              <a:defRPr sz="1600">
                <a:solidFill>
                  <a:schemeClr val="tx1"/>
                </a:solidFill>
                <a:latin typeface="Arial" panose="020B0604020202020204" pitchFamily="34" charset="0"/>
                <a:cs typeface="Arial" panose="020B0604020202020204" pitchFamily="34" charset="0"/>
              </a:defRPr>
            </a:lvl1pPr>
          </a:lstStyle>
          <a:p>
            <a:r>
              <a:rPr lang="en-GB" dirty="0"/>
              <a:t>Private and confidential</a:t>
            </a:r>
          </a:p>
        </p:txBody>
      </p:sp>
      <p:cxnSp>
        <p:nvCxnSpPr>
          <p:cNvPr id="7" name="Straight Arrow Connector 6">
            <a:extLst>
              <a:ext uri="{FF2B5EF4-FFF2-40B4-BE49-F238E27FC236}">
                <a16:creationId xmlns:a16="http://schemas.microsoft.com/office/drawing/2014/main" id="{699FD86D-E058-41A3-AE98-96954668A2A0}"/>
              </a:ext>
            </a:extLst>
          </p:cNvPr>
          <p:cNvCxnSpPr/>
          <p:nvPr userDrawn="1"/>
        </p:nvCxnSpPr>
        <p:spPr>
          <a:xfrm>
            <a:off x="720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D2F07276-EBCD-467B-BB57-D1914144F643}"/>
              </a:ext>
            </a:extLst>
          </p:cNvPr>
          <p:cNvCxnSpPr/>
          <p:nvPr userDrawn="1"/>
        </p:nvCxnSpPr>
        <p:spPr>
          <a:xfrm>
            <a:off x="4117983"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0EACDC6D-0372-4DBA-B09A-AA4141AD962F}"/>
              </a:ext>
            </a:extLst>
          </p:cNvPr>
          <p:cNvCxnSpPr/>
          <p:nvPr userDrawn="1"/>
        </p:nvCxnSpPr>
        <p:spPr>
          <a:xfrm>
            <a:off x="4480003"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9C8ACBA2-53BB-4A9D-ABE7-178DECE01C9A}"/>
              </a:ext>
            </a:extLst>
          </p:cNvPr>
          <p:cNvCxnSpPr/>
          <p:nvPr userDrawn="1"/>
        </p:nvCxnSpPr>
        <p:spPr>
          <a:xfrm>
            <a:off x="484202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CA06EE-C3D9-462D-AE09-9081B221DEF7}"/>
              </a:ext>
            </a:extLst>
          </p:cNvPr>
          <p:cNvCxnSpPr/>
          <p:nvPr userDrawn="1"/>
        </p:nvCxnSpPr>
        <p:spPr>
          <a:xfrm>
            <a:off x="6538995"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9F85F64E-AAB7-4FB3-901C-88C82920E14D}"/>
              </a:ext>
            </a:extLst>
          </p:cNvPr>
          <p:cNvCxnSpPr>
            <a:cxnSpLocks/>
          </p:cNvCxnSpPr>
          <p:nvPr userDrawn="1"/>
        </p:nvCxnSpPr>
        <p:spPr>
          <a:xfrm>
            <a:off x="8597986"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439FC3AD-C2A2-4614-BCC5-5C064A71932C}"/>
              </a:ext>
            </a:extLst>
          </p:cNvPr>
          <p:cNvCxnSpPr/>
          <p:nvPr userDrawn="1"/>
        </p:nvCxnSpPr>
        <p:spPr>
          <a:xfrm>
            <a:off x="8960007"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9F7C454F-974F-4377-86C9-5A7C02295E10}"/>
              </a:ext>
            </a:extLst>
          </p:cNvPr>
          <p:cNvCxnSpPr/>
          <p:nvPr userDrawn="1"/>
        </p:nvCxnSpPr>
        <p:spPr>
          <a:xfrm>
            <a:off x="9322027"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CBAD524B-32FE-40B2-81AB-4DEBAA75435C}"/>
              </a:ext>
            </a:extLst>
          </p:cNvPr>
          <p:cNvCxnSpPr/>
          <p:nvPr userDrawn="1"/>
        </p:nvCxnSpPr>
        <p:spPr>
          <a:xfrm>
            <a:off x="6901015"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7B1C3491-7141-42C1-94F4-89F91EE82186}"/>
              </a:ext>
            </a:extLst>
          </p:cNvPr>
          <p:cNvCxnSpPr/>
          <p:nvPr userDrawn="1"/>
        </p:nvCxnSpPr>
        <p:spPr>
          <a:xfrm>
            <a:off x="12715969"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35E917E-D7F2-4BA5-BA85-632FF55C352D}"/>
              </a:ext>
            </a:extLst>
          </p:cNvPr>
          <p:cNvCxnSpPr/>
          <p:nvPr userDrawn="1"/>
        </p:nvCxnSpPr>
        <p:spPr>
          <a:xfrm>
            <a:off x="-814546" y="140335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86C7B28-D40B-4485-8C3F-EE4379A719AC}"/>
              </a:ext>
            </a:extLst>
          </p:cNvPr>
          <p:cNvCxnSpPr/>
          <p:nvPr userDrawn="1"/>
        </p:nvCxnSpPr>
        <p:spPr>
          <a:xfrm>
            <a:off x="-814546" y="16920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11D07BC8-1CCD-4345-80C3-11593F04D769}"/>
              </a:ext>
            </a:extLst>
          </p:cNvPr>
          <p:cNvCxnSpPr/>
          <p:nvPr userDrawn="1"/>
        </p:nvCxnSpPr>
        <p:spPr>
          <a:xfrm>
            <a:off x="-814546" y="4067175"/>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63B99C8A-D46B-4942-BE6E-F297B7F74028}"/>
              </a:ext>
            </a:extLst>
          </p:cNvPr>
          <p:cNvCxnSpPr/>
          <p:nvPr userDrawn="1"/>
        </p:nvCxnSpPr>
        <p:spPr>
          <a:xfrm>
            <a:off x="-814546" y="43560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560CC591-2CFB-475C-923A-1B0C7ED491C6}"/>
              </a:ext>
            </a:extLst>
          </p:cNvPr>
          <p:cNvCxnSpPr/>
          <p:nvPr userDrawn="1"/>
        </p:nvCxnSpPr>
        <p:spPr>
          <a:xfrm>
            <a:off x="-814546" y="6696000"/>
            <a:ext cx="4525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C022990-C0E1-48A9-8855-104A0E7802CC}"/>
              </a:ext>
            </a:extLst>
          </p:cNvPr>
          <p:cNvGrpSpPr/>
          <p:nvPr userDrawn="1"/>
        </p:nvGrpSpPr>
        <p:grpSpPr>
          <a:xfrm flipV="1">
            <a:off x="724041" y="7754688"/>
            <a:ext cx="11991928" cy="360000"/>
            <a:chOff x="574434" y="-648000"/>
            <a:chExt cx="9540000" cy="360000"/>
          </a:xfrm>
        </p:grpSpPr>
        <p:cxnSp>
          <p:nvCxnSpPr>
            <p:cNvPr id="27" name="Straight Arrow Connector 26">
              <a:extLst>
                <a:ext uri="{FF2B5EF4-FFF2-40B4-BE49-F238E27FC236}">
                  <a16:creationId xmlns:a16="http://schemas.microsoft.com/office/drawing/2014/main" id="{F9BAE2FD-C018-4537-8663-A556982EF330}"/>
                </a:ext>
              </a:extLst>
            </p:cNvPr>
            <p:cNvCxnSpPr/>
            <p:nvPr userDrawn="1"/>
          </p:nvCxnSpPr>
          <p:spPr>
            <a:xfrm>
              <a:off x="574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AE309BB-409B-40BD-8F46-DA269C276AC7}"/>
                </a:ext>
              </a:extLst>
            </p:cNvPr>
            <p:cNvCxnSpPr/>
            <p:nvPr userDrawn="1"/>
          </p:nvCxnSpPr>
          <p:spPr>
            <a:xfrm>
              <a:off x="3274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5341FF6-4A02-4608-B621-EAF0724B9378}"/>
                </a:ext>
              </a:extLst>
            </p:cNvPr>
            <p:cNvCxnSpPr/>
            <p:nvPr userDrawn="1"/>
          </p:nvCxnSpPr>
          <p:spPr>
            <a:xfrm>
              <a:off x="3562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C36F593-463A-4940-B599-D5A56499DE7A}"/>
                </a:ext>
              </a:extLst>
            </p:cNvPr>
            <p:cNvCxnSpPr/>
            <p:nvPr userDrawn="1"/>
          </p:nvCxnSpPr>
          <p:spPr>
            <a:xfrm>
              <a:off x="3850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6C352A0-C96B-4269-A9D8-8743FA3B88CD}"/>
                </a:ext>
              </a:extLst>
            </p:cNvPr>
            <p:cNvCxnSpPr/>
            <p:nvPr userDrawn="1"/>
          </p:nvCxnSpPr>
          <p:spPr>
            <a:xfrm>
              <a:off x="5202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46BB9A4-959B-43CB-A8E3-92197055B854}"/>
                </a:ext>
              </a:extLst>
            </p:cNvPr>
            <p:cNvCxnSpPr>
              <a:cxnSpLocks/>
            </p:cNvCxnSpPr>
            <p:nvPr userDrawn="1"/>
          </p:nvCxnSpPr>
          <p:spPr>
            <a:xfrm>
              <a:off x="6838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0ECAAE6-7889-4A4D-956A-50A22716EB15}"/>
                </a:ext>
              </a:extLst>
            </p:cNvPr>
            <p:cNvCxnSpPr/>
            <p:nvPr userDrawn="1"/>
          </p:nvCxnSpPr>
          <p:spPr>
            <a:xfrm>
              <a:off x="7126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7B8E0EC-0711-49C0-B0E7-910A088F173F}"/>
                </a:ext>
              </a:extLst>
            </p:cNvPr>
            <p:cNvCxnSpPr/>
            <p:nvPr userDrawn="1"/>
          </p:nvCxnSpPr>
          <p:spPr>
            <a:xfrm>
              <a:off x="7414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566F064-9749-4AE7-B61C-B11F8FDB1A09}"/>
                </a:ext>
              </a:extLst>
            </p:cNvPr>
            <p:cNvCxnSpPr/>
            <p:nvPr userDrawn="1"/>
          </p:nvCxnSpPr>
          <p:spPr>
            <a:xfrm>
              <a:off x="5490000"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6234B89-0903-440E-8D0E-AF2041DCCC12}"/>
                </a:ext>
              </a:extLst>
            </p:cNvPr>
            <p:cNvCxnSpPr/>
            <p:nvPr userDrawn="1"/>
          </p:nvCxnSpPr>
          <p:spPr>
            <a:xfrm>
              <a:off x="10114434" y="-648000"/>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3B686CF1-9B70-4B56-814A-0AA30D6F2FFA}"/>
              </a:ext>
            </a:extLst>
          </p:cNvPr>
          <p:cNvGrpSpPr/>
          <p:nvPr userDrawn="1"/>
        </p:nvGrpSpPr>
        <p:grpSpPr>
          <a:xfrm flipH="1">
            <a:off x="13841081" y="1403350"/>
            <a:ext cx="452526" cy="5292650"/>
            <a:chOff x="-648000" y="1403350"/>
            <a:chExt cx="360000" cy="5292650"/>
          </a:xfrm>
        </p:grpSpPr>
        <p:cxnSp>
          <p:nvCxnSpPr>
            <p:cNvPr id="39" name="Straight Arrow Connector 38">
              <a:extLst>
                <a:ext uri="{FF2B5EF4-FFF2-40B4-BE49-F238E27FC236}">
                  <a16:creationId xmlns:a16="http://schemas.microsoft.com/office/drawing/2014/main" id="{25FDDA2F-BF62-4B9A-9E1E-1353016BE195}"/>
                </a:ext>
              </a:extLst>
            </p:cNvPr>
            <p:cNvCxnSpPr/>
            <p:nvPr userDrawn="1"/>
          </p:nvCxnSpPr>
          <p:spPr>
            <a:xfrm>
              <a:off x="-648000" y="140335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EE4B91B-0699-4A9E-932F-A522A7885EC0}"/>
                </a:ext>
              </a:extLst>
            </p:cNvPr>
            <p:cNvCxnSpPr/>
            <p:nvPr userDrawn="1"/>
          </p:nvCxnSpPr>
          <p:spPr>
            <a:xfrm>
              <a:off x="-648000" y="1692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D2C6CB8-1BD2-4D12-8F55-1589AC85AFFA}"/>
                </a:ext>
              </a:extLst>
            </p:cNvPr>
            <p:cNvCxnSpPr/>
            <p:nvPr userDrawn="1"/>
          </p:nvCxnSpPr>
          <p:spPr>
            <a:xfrm>
              <a:off x="-648000" y="4068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183ED82-A795-44F2-8B75-8855A76599E1}"/>
                </a:ext>
              </a:extLst>
            </p:cNvPr>
            <p:cNvCxnSpPr/>
            <p:nvPr userDrawn="1"/>
          </p:nvCxnSpPr>
          <p:spPr>
            <a:xfrm>
              <a:off x="-648000" y="4356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181361D-EC60-42BE-9E17-7E54B110BE90}"/>
                </a:ext>
              </a:extLst>
            </p:cNvPr>
            <p:cNvCxnSpPr/>
            <p:nvPr userDrawn="1"/>
          </p:nvCxnSpPr>
          <p:spPr>
            <a:xfrm>
              <a:off x="-648000" y="669600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8" name="Footer Separator">
            <a:extLst>
              <a:ext uri="{FF2B5EF4-FFF2-40B4-BE49-F238E27FC236}">
                <a16:creationId xmlns:a16="http://schemas.microsoft.com/office/drawing/2014/main" id="{51D35107-B0DA-4E85-8DBB-015846653BBB}"/>
              </a:ext>
            </a:extLst>
          </p:cNvPr>
          <p:cNvCxnSpPr/>
          <p:nvPr userDrawn="1"/>
        </p:nvCxnSpPr>
        <p:spPr>
          <a:xfrm>
            <a:off x="2650274" y="6899056"/>
            <a:ext cx="0" cy="2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W Logo">
            <a:extLst>
              <a:ext uri="{FF2B5EF4-FFF2-40B4-BE49-F238E27FC236}">
                <a16:creationId xmlns:a16="http://schemas.microsoft.com/office/drawing/2014/main" id="{1EDD9FAD-361D-4D91-98C2-994A26345FDD}"/>
              </a:ext>
            </a:extLst>
          </p:cNvPr>
          <p:cNvSpPr>
            <a:spLocks noChangeAspect="1" noEditPoints="1"/>
          </p:cNvSpPr>
          <p:nvPr userDrawn="1"/>
        </p:nvSpPr>
        <p:spPr bwMode="auto">
          <a:xfrm>
            <a:off x="432000"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solidFill>
            </a:endParaRPr>
          </a:p>
        </p:txBody>
      </p:sp>
    </p:spTree>
    <p:extLst>
      <p:ext uri="{BB962C8B-B14F-4D97-AF65-F5344CB8AC3E}">
        <p14:creationId xmlns:p14="http://schemas.microsoft.com/office/powerpoint/2010/main" val="270739615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Lst>
  <p:hf hdr="0" dt="0"/>
  <p:txStyles>
    <p:titleStyle>
      <a:lvl1pPr algn="l" defTabSz="801929" rtl="0" eaLnBrk="1" latinLnBrk="0" hangingPunct="1">
        <a:lnSpc>
          <a:spcPct val="90000"/>
        </a:lnSpc>
        <a:spcBef>
          <a:spcPts val="0"/>
        </a:spcBef>
        <a:buNone/>
        <a:defRPr lang="en-GB" sz="3600" b="1" i="0" kern="1200" baseline="0" dirty="0">
          <a:solidFill>
            <a:schemeClr val="tx1"/>
          </a:solidFill>
          <a:latin typeface="Arial" panose="020B0604020202020204" pitchFamily="34" charset="0"/>
          <a:ea typeface="+mn-ea"/>
          <a:cs typeface="Arial" panose="020B0604020202020204" pitchFamily="34" charset="0"/>
        </a:defRPr>
      </a:lvl1pPr>
    </p:titleStyle>
    <p:bodyStyle>
      <a:lvl1pPr marL="0" indent="0" algn="l" defTabSz="801929" rtl="0" eaLnBrk="1" latinLnBrk="0" hangingPunct="1">
        <a:lnSpc>
          <a:spcPct val="110000"/>
        </a:lnSpc>
        <a:spcBef>
          <a:spcPts val="0"/>
        </a:spcBef>
        <a:spcAft>
          <a:spcPts val="1200"/>
        </a:spcAft>
        <a:buFont typeface="Arial" panose="020B0604020202020204" pitchFamily="34" charset="0"/>
        <a:buNone/>
        <a:defRPr lang="en-GB" sz="2200" b="0" i="0" kern="1200" dirty="0">
          <a:solidFill>
            <a:schemeClr val="tx1"/>
          </a:solidFill>
          <a:latin typeface="Arial" panose="020B0604020202020204" pitchFamily="34" charset="0"/>
          <a:ea typeface="+mn-ea"/>
          <a:cs typeface="Arial" panose="020B0604020202020204" pitchFamily="34" charset="0"/>
        </a:defRPr>
      </a:lvl1pPr>
      <a:lvl2pPr marL="0" indent="0" algn="l" defTabSz="801929" rtl="0" eaLnBrk="1" latinLnBrk="0" hangingPunct="1">
        <a:lnSpc>
          <a:spcPct val="110000"/>
        </a:lnSpc>
        <a:spcBef>
          <a:spcPts val="1800"/>
        </a:spcBef>
        <a:spcAft>
          <a:spcPts val="1200"/>
        </a:spcAft>
        <a:buFont typeface="Arial" panose="020B0604020202020204" pitchFamily="34" charset="0"/>
        <a:buNone/>
        <a:defRPr sz="2200" b="1" kern="1200">
          <a:solidFill>
            <a:schemeClr val="tx1"/>
          </a:solidFill>
          <a:latin typeface="Arial" panose="020B0604020202020204" pitchFamily="34" charset="0"/>
          <a:ea typeface="+mn-ea"/>
          <a:cs typeface="Arial" panose="020B0604020202020204" pitchFamily="34" charset="0"/>
        </a:defRPr>
      </a:lvl2pPr>
      <a:lvl3pPr marL="360000" indent="-360000" algn="l" defTabSz="801929" rtl="0" eaLnBrk="1" latinLnBrk="0" hangingPunct="1">
        <a:lnSpc>
          <a:spcPct val="110000"/>
        </a:lnSpc>
        <a:spcBef>
          <a:spcPts val="0"/>
        </a:spcBef>
        <a:spcAft>
          <a:spcPts val="1200"/>
        </a:spcAft>
        <a:buClr>
          <a:schemeClr val="accent3"/>
        </a:buClr>
        <a:buSzPct val="100000"/>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720000" indent="-360000" algn="l" defTabSz="801929" rtl="0" eaLnBrk="1" latinLnBrk="0" hangingPunct="1">
        <a:lnSpc>
          <a:spcPct val="110000"/>
        </a:lnSpc>
        <a:spcBef>
          <a:spcPts val="0"/>
        </a:spcBef>
        <a:spcAft>
          <a:spcPts val="1200"/>
        </a:spcAft>
        <a:buClr>
          <a:schemeClr val="accent3"/>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1080000" indent="-360000" algn="l" defTabSz="801929" rtl="0" eaLnBrk="1" latinLnBrk="0" hangingPunct="1">
        <a:lnSpc>
          <a:spcPct val="110000"/>
        </a:lnSpc>
        <a:spcBef>
          <a:spcPts val="0"/>
        </a:spcBef>
        <a:spcAft>
          <a:spcPts val="1200"/>
        </a:spcAft>
        <a:buClr>
          <a:schemeClr val="accent3"/>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360000" indent="-360000" algn="l" defTabSz="801929" rtl="0" eaLnBrk="1" latinLnBrk="0" hangingPunct="1">
        <a:lnSpc>
          <a:spcPct val="110000"/>
        </a:lnSpc>
        <a:spcBef>
          <a:spcPts val="0"/>
        </a:spcBef>
        <a:spcAft>
          <a:spcPts val="1200"/>
        </a:spcAft>
        <a:buClr>
          <a:schemeClr val="accent3"/>
        </a:buClr>
        <a:buFont typeface="+mj-lt"/>
        <a:buAutoNum type="arabicPeriod"/>
        <a:tabLst/>
        <a:defRPr sz="2200" kern="1200">
          <a:solidFill>
            <a:schemeClr val="tx1"/>
          </a:solidFill>
          <a:latin typeface="Arial" panose="020B0604020202020204" pitchFamily="34" charset="0"/>
          <a:ea typeface="+mn-ea"/>
          <a:cs typeface="Arial" panose="020B0604020202020204" pitchFamily="34" charset="0"/>
        </a:defRPr>
      </a:lvl6pPr>
      <a:lvl7pPr marL="720000" indent="-360000" algn="l" defTabSz="801929" rtl="0" eaLnBrk="1" latinLnBrk="0" hangingPunct="1">
        <a:lnSpc>
          <a:spcPct val="110000"/>
        </a:lnSpc>
        <a:spcBef>
          <a:spcPts val="0"/>
        </a:spcBef>
        <a:spcAft>
          <a:spcPts val="1200"/>
        </a:spcAft>
        <a:buClr>
          <a:schemeClr val="accent3"/>
        </a:buClr>
        <a:buFont typeface="+mj-lt"/>
        <a:buAutoNum type="alphaLcPeriod"/>
        <a:defRPr sz="2200" kern="1200">
          <a:solidFill>
            <a:schemeClr val="tx1"/>
          </a:solidFill>
          <a:latin typeface="Arial" panose="020B0604020202020204" pitchFamily="34" charset="0"/>
          <a:ea typeface="+mn-ea"/>
          <a:cs typeface="Arial" panose="020B0604020202020204" pitchFamily="34" charset="0"/>
        </a:defRPr>
      </a:lvl7pPr>
      <a:lvl8pPr marL="0" indent="0" algn="l" defTabSz="801929" rtl="0" eaLnBrk="1" latinLnBrk="0" hangingPunct="1">
        <a:lnSpc>
          <a:spcPct val="110000"/>
        </a:lnSpc>
        <a:spcBef>
          <a:spcPts val="600"/>
        </a:spcBef>
        <a:spcAft>
          <a:spcPts val="1200"/>
        </a:spcAft>
        <a:buClr>
          <a:schemeClr val="accent3"/>
        </a:buClr>
        <a:buFont typeface="Wingdings" panose="05000000000000000000" pitchFamily="2" charset="2"/>
        <a:buNone/>
        <a:defRPr sz="2600" b="0" kern="1200">
          <a:solidFill>
            <a:schemeClr val="tx1"/>
          </a:solidFill>
          <a:latin typeface="Arial" panose="020B0604020202020204" pitchFamily="34" charset="0"/>
          <a:ea typeface="+mn-ea"/>
          <a:cs typeface="Arial" panose="020B0604020202020204" pitchFamily="34" charset="0"/>
        </a:defRPr>
      </a:lvl8pPr>
      <a:lvl9pPr marL="0" indent="0" algn="l" defTabSz="801929" rtl="0" eaLnBrk="1" latinLnBrk="0" hangingPunct="1">
        <a:lnSpc>
          <a:spcPct val="110000"/>
        </a:lnSpc>
        <a:spcBef>
          <a:spcPts val="600"/>
        </a:spcBef>
        <a:spcAft>
          <a:spcPts val="1200"/>
        </a:spcAft>
        <a:buClr>
          <a:schemeClr val="accent3"/>
        </a:buClr>
        <a:buFont typeface="Wingdings" panose="05000000000000000000" pitchFamily="2" charset="2"/>
        <a:buNone/>
        <a:defRPr sz="2600" b="1" kern="1200">
          <a:solidFill>
            <a:schemeClr val="tx1"/>
          </a:solidFill>
          <a:latin typeface="Arial" panose="020B0604020202020204" pitchFamily="34" charset="0"/>
          <a:ea typeface="+mn-ea"/>
          <a:cs typeface="Arial" panose="020B0604020202020204" pitchFamily="34" charset="0"/>
        </a:defRPr>
      </a:lvl9pPr>
    </p:bodyStyle>
    <p:otherStyle>
      <a:defPPr>
        <a:defRPr lang="en-GB"/>
      </a:defPPr>
      <a:lvl1pPr marL="0" indent="0" algn="l" defTabSz="801929"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1pPr>
      <a:lvl2pPr marL="180000" indent="-180000" algn="l" defTabSz="801929" rtl="0" eaLnBrk="1" latinLnBrk="0" hangingPunct="1">
        <a:lnSpc>
          <a:spcPct val="100000"/>
        </a:lnSpc>
        <a:spcBef>
          <a:spcPts val="0"/>
        </a:spcBef>
        <a:buClr>
          <a:schemeClr val="accent4"/>
        </a:buClr>
        <a:buFont typeface="Wingdings 3" panose="05040102010807070707" pitchFamily="18" charset="2"/>
        <a:buNone/>
        <a:defRPr sz="2200" b="1" kern="1200">
          <a:solidFill>
            <a:schemeClr val="tx1"/>
          </a:solidFill>
          <a:latin typeface="+mn-lt"/>
          <a:ea typeface="+mn-ea"/>
          <a:cs typeface="+mn-cs"/>
        </a:defRPr>
      </a:lvl2pPr>
      <a:lvl3pPr marL="36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3pPr>
      <a:lvl4pPr marL="54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4pPr>
      <a:lvl5pPr marL="720000" indent="-180000" algn="l" defTabSz="801929" rtl="0" eaLnBrk="1" latinLnBrk="0" hangingPunct="1">
        <a:lnSpc>
          <a:spcPct val="100000"/>
        </a:lnSpc>
        <a:spcBef>
          <a:spcPts val="0"/>
        </a:spcBef>
        <a:buClr>
          <a:schemeClr val="accent4"/>
        </a:buClr>
        <a:buFont typeface="Arial" panose="020B0604020202020204" pitchFamily="34" charset="0"/>
        <a:buChar char="˃"/>
        <a:tabLst/>
        <a:defRPr sz="2200" kern="1200">
          <a:solidFill>
            <a:schemeClr val="tx1"/>
          </a:solidFill>
          <a:latin typeface="+mn-lt"/>
          <a:ea typeface="+mn-ea"/>
          <a:cs typeface="+mn-cs"/>
        </a:defRPr>
      </a:lvl5pPr>
      <a:lvl6pPr marL="90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6pPr>
      <a:lvl7pPr marL="108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7pPr>
      <a:lvl8pPr marL="126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8pPr>
      <a:lvl9pPr marL="1440000" indent="-180000" algn="l" defTabSz="801929" rtl="0" eaLnBrk="1" latinLnBrk="0" hangingPunct="1">
        <a:lnSpc>
          <a:spcPct val="100000"/>
        </a:lnSpc>
        <a:spcBef>
          <a:spcPts val="0"/>
        </a:spcBef>
        <a:buClr>
          <a:schemeClr val="accent4"/>
        </a:buClr>
        <a:buFont typeface="Arial" panose="020B0604020202020204" pitchFamily="34" charset="0"/>
        <a:buChar char="˃"/>
        <a:defRPr sz="22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8011">
          <p15:clr>
            <a:srgbClr val="F26B43"/>
          </p15:clr>
        </p15:guide>
        <p15:guide id="21" orient="horz" pos="1247">
          <p15:clr>
            <a:srgbClr val="F26B43"/>
          </p15:clr>
        </p15:guide>
        <p15:guide id="22" orient="horz" pos="4127">
          <p15:clr>
            <a:srgbClr val="F26B43"/>
          </p15:clr>
        </p15:guide>
        <p15:guide id="23" pos="241">
          <p15:clr>
            <a:srgbClr val="F26B43"/>
          </p15:clr>
        </p15:guide>
        <p15:guide id="24" pos="445">
          <p15:clr>
            <a:srgbClr val="F26B43"/>
          </p15:clr>
        </p15:guide>
        <p15:guide id="25" pos="42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Author">
            <a:extLst>
              <a:ext uri="{FF2B5EF4-FFF2-40B4-BE49-F238E27FC236}">
                <a16:creationId xmlns:a16="http://schemas.microsoft.com/office/drawing/2014/main" id="{1D86F971-3698-44E6-9523-D42419575BE4}"/>
              </a:ext>
            </a:extLst>
          </p:cNvPr>
          <p:cNvSpPr>
            <a:spLocks noGrp="1"/>
          </p:cNvSpPr>
          <p:nvPr>
            <p:ph type="body" sz="quarter" idx="12"/>
          </p:nvPr>
        </p:nvSpPr>
        <p:spPr/>
        <p:txBody>
          <a:bodyPr/>
          <a:lstStyle/>
          <a:p>
            <a:r>
              <a:rPr lang="en-GB" dirty="0"/>
              <a:t>2 February 2021</a:t>
            </a:r>
          </a:p>
        </p:txBody>
      </p:sp>
      <p:sp>
        <p:nvSpPr>
          <p:cNvPr id="7" name="SubTitle">
            <a:extLst>
              <a:ext uri="{FF2B5EF4-FFF2-40B4-BE49-F238E27FC236}">
                <a16:creationId xmlns:a16="http://schemas.microsoft.com/office/drawing/2014/main" id="{C23E1D83-1325-429D-8677-B7C55A65314D}"/>
              </a:ext>
            </a:extLst>
          </p:cNvPr>
          <p:cNvSpPr>
            <a:spLocks noGrp="1"/>
          </p:cNvSpPr>
          <p:nvPr>
            <p:ph type="subTitle" idx="1"/>
          </p:nvPr>
        </p:nvSpPr>
        <p:spPr>
          <a:xfrm>
            <a:off x="900000" y="3707962"/>
            <a:ext cx="9272700" cy="360000"/>
          </a:xfrm>
        </p:spPr>
        <p:txBody>
          <a:bodyPr/>
          <a:lstStyle/>
          <a:p>
            <a:r>
              <a:rPr lang="en-GB" dirty="0"/>
              <a:t>Paolo Palmigiano – Head of UK Competition, EU and Trade Practice	</a:t>
            </a:r>
          </a:p>
        </p:txBody>
      </p:sp>
      <p:sp>
        <p:nvSpPr>
          <p:cNvPr id="6" name="MainTitle">
            <a:extLst>
              <a:ext uri="{FF2B5EF4-FFF2-40B4-BE49-F238E27FC236}">
                <a16:creationId xmlns:a16="http://schemas.microsoft.com/office/drawing/2014/main" id="{CB38ACE4-FF95-4AAC-8D42-7FB765D67BA1}"/>
              </a:ext>
            </a:extLst>
          </p:cNvPr>
          <p:cNvSpPr>
            <a:spLocks noGrp="1"/>
          </p:cNvSpPr>
          <p:nvPr>
            <p:ph type="ctrTitle"/>
          </p:nvPr>
        </p:nvSpPr>
        <p:spPr>
          <a:xfrm>
            <a:off x="900000" y="2844000"/>
            <a:ext cx="9009810" cy="486000"/>
          </a:xfrm>
        </p:spPr>
        <p:txBody>
          <a:bodyPr/>
          <a:lstStyle/>
          <a:p>
            <a:r>
              <a:rPr lang="en-GB" dirty="0"/>
              <a:t>Brexit and competition law</a:t>
            </a:r>
          </a:p>
        </p:txBody>
      </p:sp>
      <p:sp>
        <p:nvSpPr>
          <p:cNvPr id="5" name="Footer Placeholder 4">
            <a:extLst>
              <a:ext uri="{FF2B5EF4-FFF2-40B4-BE49-F238E27FC236}">
                <a16:creationId xmlns:a16="http://schemas.microsoft.com/office/drawing/2014/main" id="{0DCC2A1E-4A41-4F7C-A578-8BFC9C2D1F5A}"/>
              </a:ext>
            </a:extLst>
          </p:cNvPr>
          <p:cNvSpPr>
            <a:spLocks noGrp="1"/>
          </p:cNvSpPr>
          <p:nvPr>
            <p:ph type="ftr" sz="quarter" idx="13"/>
          </p:nvPr>
        </p:nvSpPr>
        <p:spPr/>
        <p: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Private and confidential</a:t>
            </a:r>
          </a:p>
        </p:txBody>
      </p:sp>
    </p:spTree>
    <p:extLst>
      <p:ext uri="{BB962C8B-B14F-4D97-AF65-F5344CB8AC3E}">
        <p14:creationId xmlns:p14="http://schemas.microsoft.com/office/powerpoint/2010/main" val="19002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768150-4A71-A64D-A97D-2CD3846AE79F}"/>
              </a:ext>
            </a:extLst>
          </p:cNvPr>
          <p:cNvSpPr>
            <a:spLocks noGrp="1"/>
          </p:cNvSpPr>
          <p:nvPr>
            <p:ph type="sldNum" sz="quarter" idx="15"/>
          </p:nvPr>
        </p:nvSpPr>
        <p:spPr/>
        <p:txBody>
          <a:bodyPr/>
          <a:lstStyle/>
          <a:p>
            <a:fld id="{D8ADDC3C-4EB0-4059-8B7C-A756E30D0F5F}" type="slidenum">
              <a:rPr lang="en-GB" smtClean="0"/>
              <a:pPr/>
              <a:t>2</a:t>
            </a:fld>
            <a:endParaRPr lang="en-GB" dirty="0"/>
          </a:p>
        </p:txBody>
      </p:sp>
      <p:sp>
        <p:nvSpPr>
          <p:cNvPr id="3" name="Footer Placeholder 2">
            <a:extLst>
              <a:ext uri="{FF2B5EF4-FFF2-40B4-BE49-F238E27FC236}">
                <a16:creationId xmlns:a16="http://schemas.microsoft.com/office/drawing/2014/main" id="{640764F5-FD0D-0B42-AB7F-E80F33C88ACA}"/>
              </a:ext>
            </a:extLst>
          </p:cNvPr>
          <p:cNvSpPr>
            <a:spLocks noGrp="1"/>
          </p:cNvSpPr>
          <p:nvPr>
            <p:ph type="ftr" sz="quarter" idx="14"/>
          </p:nvPr>
        </p:nvSpPr>
        <p:spPr/>
        <p:txBody>
          <a:bodyPr/>
          <a:lstStyle/>
          <a:p>
            <a:r>
              <a:rPr lang="en-GB" dirty="0"/>
              <a:t>Private and confidential</a:t>
            </a:r>
          </a:p>
        </p:txBody>
      </p:sp>
      <p:sp>
        <p:nvSpPr>
          <p:cNvPr id="5" name="Content Placeholder 4">
            <a:extLst>
              <a:ext uri="{FF2B5EF4-FFF2-40B4-BE49-F238E27FC236}">
                <a16:creationId xmlns:a16="http://schemas.microsoft.com/office/drawing/2014/main" id="{6C2580FA-0A93-DA41-9152-EBAA9AB98669}"/>
              </a:ext>
            </a:extLst>
          </p:cNvPr>
          <p:cNvSpPr>
            <a:spLocks noGrp="1"/>
          </p:cNvSpPr>
          <p:nvPr>
            <p:ph sz="quarter" idx="12"/>
          </p:nvPr>
        </p:nvSpPr>
        <p:spPr>
          <a:xfrm>
            <a:off x="685605" y="1605105"/>
            <a:ext cx="8332560" cy="4871790"/>
          </a:xfrm>
        </p:spPr>
        <p:txBody>
          <a:bodyPr/>
          <a:lstStyle/>
          <a:p>
            <a:pPr lvl="2" algn="just">
              <a:buFont typeface="Wingdings 3" pitchFamily="2" charset="2"/>
              <a:buChar char=""/>
            </a:pPr>
            <a:r>
              <a:rPr lang="en-GB" sz="1800" dirty="0"/>
              <a:t>Specific provisions until the end of the transition period</a:t>
            </a:r>
          </a:p>
          <a:p>
            <a:pPr lvl="2" algn="just">
              <a:buFont typeface="Wingdings 3" pitchFamily="2" charset="2"/>
              <a:buChar char=""/>
            </a:pPr>
            <a:r>
              <a:rPr lang="en-GB" sz="1800" dirty="0"/>
              <a:t>TCA requires UK to maintain competition regime</a:t>
            </a:r>
          </a:p>
          <a:p>
            <a:pPr lvl="2" algn="just">
              <a:buFont typeface="Wingdings 3" pitchFamily="2" charset="2"/>
              <a:buChar char=""/>
            </a:pPr>
            <a:r>
              <a:rPr lang="en-GB" sz="1800" dirty="0"/>
              <a:t>Jurisdiction for antitrust cases</a:t>
            </a:r>
          </a:p>
          <a:p>
            <a:pPr lvl="3" algn="just">
              <a:buFont typeface="Wingdings 3" pitchFamily="2" charset="2"/>
              <a:buChar char=""/>
            </a:pPr>
            <a:r>
              <a:rPr lang="en-GB" sz="1800" dirty="0"/>
              <a:t>UK CMA no longer applies Art 101/102 and not part of the ECN (but cooperation)</a:t>
            </a:r>
          </a:p>
          <a:p>
            <a:pPr lvl="3" algn="just">
              <a:buFont typeface="Wingdings 3" pitchFamily="2" charset="2"/>
              <a:buChar char=""/>
            </a:pPr>
            <a:r>
              <a:rPr lang="en-GB" sz="1800" dirty="0"/>
              <a:t>New cases may result in parallel investigations</a:t>
            </a:r>
          </a:p>
          <a:p>
            <a:pPr lvl="3" algn="just">
              <a:buFont typeface="Wingdings 3" pitchFamily="2" charset="2"/>
              <a:buChar char=""/>
            </a:pPr>
            <a:r>
              <a:rPr lang="en-GB" sz="1800" dirty="0"/>
              <a:t>EU Competition law still applies to UK companies selling in Europe</a:t>
            </a:r>
          </a:p>
          <a:p>
            <a:pPr lvl="2" algn="just">
              <a:buFont typeface="Wingdings 3" pitchFamily="2" charset="2"/>
              <a:buChar char=""/>
            </a:pPr>
            <a:r>
              <a:rPr lang="en-GB" sz="1800" dirty="0"/>
              <a:t>Precedents</a:t>
            </a:r>
          </a:p>
          <a:p>
            <a:pPr lvl="3" algn="just">
              <a:buFont typeface="Wingdings 3" pitchFamily="2" charset="2"/>
              <a:buChar char=""/>
            </a:pPr>
            <a:r>
              <a:rPr lang="en-GB" sz="1800" dirty="0"/>
              <a:t>No longer requirement to interpret UK law consistently with case law of CJEU</a:t>
            </a:r>
          </a:p>
          <a:p>
            <a:pPr lvl="3" algn="just">
              <a:buFont typeface="Wingdings 3" pitchFamily="2" charset="2"/>
              <a:buChar char=""/>
            </a:pPr>
            <a:r>
              <a:rPr lang="en-GB" sz="1800" dirty="0"/>
              <a:t>New EU law not binding (divergence) </a:t>
            </a:r>
          </a:p>
          <a:p>
            <a:pPr lvl="2" algn="just">
              <a:buFont typeface="Wingdings 3" pitchFamily="2" charset="2"/>
              <a:buChar char=""/>
            </a:pPr>
            <a:r>
              <a:rPr lang="en-GB" sz="1800" dirty="0"/>
              <a:t>Private enforcement : damage actions and follow on</a:t>
            </a:r>
          </a:p>
          <a:p>
            <a:pPr lvl="3" algn="just">
              <a:buFont typeface="Wingdings 3" pitchFamily="2" charset="2"/>
              <a:buChar char=""/>
            </a:pPr>
            <a:endParaRPr lang="en-GB" sz="1800" dirty="0"/>
          </a:p>
          <a:p>
            <a:pPr lvl="3" algn="just">
              <a:buFont typeface="Wingdings 3" pitchFamily="2" charset="2"/>
              <a:buChar char=""/>
            </a:pPr>
            <a:endParaRPr lang="en-GB" sz="1600" dirty="0"/>
          </a:p>
        </p:txBody>
      </p:sp>
      <p:sp>
        <p:nvSpPr>
          <p:cNvPr id="6" name="Title 5">
            <a:extLst>
              <a:ext uri="{FF2B5EF4-FFF2-40B4-BE49-F238E27FC236}">
                <a16:creationId xmlns:a16="http://schemas.microsoft.com/office/drawing/2014/main" id="{29562972-7CAA-8540-BF19-869A7FD39CE7}"/>
              </a:ext>
            </a:extLst>
          </p:cNvPr>
          <p:cNvSpPr>
            <a:spLocks noGrp="1"/>
          </p:cNvSpPr>
          <p:nvPr>
            <p:ph type="title"/>
          </p:nvPr>
        </p:nvSpPr>
        <p:spPr>
          <a:xfrm>
            <a:off x="720000" y="648000"/>
            <a:ext cx="8332560" cy="486000"/>
          </a:xfrm>
        </p:spPr>
        <p:txBody>
          <a:bodyPr/>
          <a:lstStyle/>
          <a:p>
            <a:r>
              <a:rPr lang="en-US" dirty="0"/>
              <a:t>Brexit I – Horizontals and courts</a:t>
            </a:r>
          </a:p>
        </p:txBody>
      </p:sp>
      <p:sp>
        <p:nvSpPr>
          <p:cNvPr id="8" name="Picture Placeholder 7">
            <a:extLst>
              <a:ext uri="{FF2B5EF4-FFF2-40B4-BE49-F238E27FC236}">
                <a16:creationId xmlns:a16="http://schemas.microsoft.com/office/drawing/2014/main" id="{C4A3C869-D26E-8F4B-AD62-361EDF625CA3}"/>
              </a:ext>
            </a:extLst>
          </p:cNvPr>
          <p:cNvSpPr>
            <a:spLocks noGrp="1"/>
          </p:cNvSpPr>
          <p:nvPr>
            <p:ph type="pic" sz="quarter" idx="13"/>
          </p:nvPr>
        </p:nvSpPr>
        <p:spPr/>
      </p:sp>
      <p:pic>
        <p:nvPicPr>
          <p:cNvPr id="9" name="Picture Placeholder 4">
            <a:extLst>
              <a:ext uri="{FF2B5EF4-FFF2-40B4-BE49-F238E27FC236}">
                <a16:creationId xmlns:a16="http://schemas.microsoft.com/office/drawing/2014/main" id="{88900284-F9E9-6740-900D-377F8A843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810" r="34810"/>
          <a:stretch>
            <a:fillRect/>
          </a:stretch>
        </p:blipFill>
        <p:spPr bwMode="gray">
          <a:xfrm>
            <a:off x="9418926" y="179837"/>
            <a:ext cx="3888000" cy="7200000"/>
          </a:xfrm>
          <a:prstGeom prst="rect">
            <a:avLst/>
          </a:prstGeom>
        </p:spPr>
      </p:pic>
    </p:spTree>
    <p:extLst>
      <p:ext uri="{BB962C8B-B14F-4D97-AF65-F5344CB8AC3E}">
        <p14:creationId xmlns:p14="http://schemas.microsoft.com/office/powerpoint/2010/main" val="428637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768150-4A71-A64D-A97D-2CD3846AE79F}"/>
              </a:ext>
            </a:extLst>
          </p:cNvPr>
          <p:cNvSpPr>
            <a:spLocks noGrp="1"/>
          </p:cNvSpPr>
          <p:nvPr>
            <p:ph type="sldNum" sz="quarter" idx="15"/>
          </p:nvPr>
        </p:nvSpPr>
        <p:spPr/>
        <p:txBody>
          <a:bodyPr/>
          <a:lstStyle/>
          <a:p>
            <a:fld id="{D8ADDC3C-4EB0-4059-8B7C-A756E30D0F5F}" type="slidenum">
              <a:rPr lang="en-GB" smtClean="0"/>
              <a:pPr/>
              <a:t>3</a:t>
            </a:fld>
            <a:endParaRPr lang="en-GB" dirty="0"/>
          </a:p>
        </p:txBody>
      </p:sp>
      <p:sp>
        <p:nvSpPr>
          <p:cNvPr id="3" name="Footer Placeholder 2">
            <a:extLst>
              <a:ext uri="{FF2B5EF4-FFF2-40B4-BE49-F238E27FC236}">
                <a16:creationId xmlns:a16="http://schemas.microsoft.com/office/drawing/2014/main" id="{640764F5-FD0D-0B42-AB7F-E80F33C88ACA}"/>
              </a:ext>
            </a:extLst>
          </p:cNvPr>
          <p:cNvSpPr>
            <a:spLocks noGrp="1"/>
          </p:cNvSpPr>
          <p:nvPr>
            <p:ph type="ftr" sz="quarter" idx="14"/>
          </p:nvPr>
        </p:nvSpPr>
        <p:spPr/>
        <p:txBody>
          <a:bodyPr/>
          <a:lstStyle/>
          <a:p>
            <a:r>
              <a:rPr lang="en-GB" dirty="0"/>
              <a:t>Private and confidential</a:t>
            </a:r>
          </a:p>
        </p:txBody>
      </p:sp>
      <p:sp>
        <p:nvSpPr>
          <p:cNvPr id="5" name="Content Placeholder 4">
            <a:extLst>
              <a:ext uri="{FF2B5EF4-FFF2-40B4-BE49-F238E27FC236}">
                <a16:creationId xmlns:a16="http://schemas.microsoft.com/office/drawing/2014/main" id="{6C2580FA-0A93-DA41-9152-EBAA9AB98669}"/>
              </a:ext>
            </a:extLst>
          </p:cNvPr>
          <p:cNvSpPr>
            <a:spLocks noGrp="1"/>
          </p:cNvSpPr>
          <p:nvPr>
            <p:ph sz="quarter" idx="12"/>
          </p:nvPr>
        </p:nvSpPr>
        <p:spPr>
          <a:xfrm>
            <a:off x="594360" y="1605105"/>
            <a:ext cx="8332560" cy="4871790"/>
          </a:xfrm>
        </p:spPr>
        <p:txBody>
          <a:bodyPr/>
          <a:lstStyle/>
          <a:p>
            <a:pPr lvl="3" algn="just">
              <a:buFont typeface="Wingdings 3" pitchFamily="2" charset="2"/>
              <a:buChar char=""/>
            </a:pPr>
            <a:r>
              <a:rPr lang="en-GB" sz="1800" dirty="0"/>
              <a:t>EU Block Exemptions : retained UK law and interpretation</a:t>
            </a:r>
          </a:p>
          <a:p>
            <a:pPr lvl="4" algn="just">
              <a:buFont typeface="Wingdings 3" pitchFamily="2" charset="2"/>
              <a:buChar char=""/>
            </a:pPr>
            <a:r>
              <a:rPr lang="en-GB" sz="1800" dirty="0"/>
              <a:t>Removal of EU and interstate references</a:t>
            </a:r>
          </a:p>
          <a:p>
            <a:pPr lvl="4" algn="just">
              <a:buFont typeface="Wingdings 3" pitchFamily="2" charset="2"/>
              <a:buChar char=""/>
            </a:pPr>
            <a:r>
              <a:rPr lang="en-GB" sz="1800" dirty="0"/>
              <a:t>What about passive sales?</a:t>
            </a:r>
          </a:p>
          <a:p>
            <a:pPr lvl="3" algn="just">
              <a:buFont typeface="Wingdings 3" pitchFamily="2" charset="2"/>
              <a:buChar char=""/>
            </a:pPr>
            <a:endParaRPr lang="en-GB" sz="1800" dirty="0"/>
          </a:p>
          <a:p>
            <a:pPr lvl="3" algn="just">
              <a:buFont typeface="Wingdings 3" pitchFamily="2" charset="2"/>
              <a:buChar char=""/>
            </a:pPr>
            <a:r>
              <a:rPr lang="en-GB" sz="1800" dirty="0"/>
              <a:t>Merger control</a:t>
            </a:r>
          </a:p>
          <a:p>
            <a:pPr lvl="4" algn="just">
              <a:buFont typeface="Wingdings 3" pitchFamily="2" charset="2"/>
              <a:buChar char=""/>
            </a:pPr>
            <a:r>
              <a:rPr lang="en-GB" sz="1800" dirty="0"/>
              <a:t>No more one stop shop for merger review - If UK and EU thresholds are met, two separate filings</a:t>
            </a:r>
          </a:p>
          <a:p>
            <a:pPr lvl="4" algn="just">
              <a:buFont typeface="Wingdings 3" pitchFamily="2" charset="2"/>
              <a:buChar char=""/>
            </a:pPr>
            <a:r>
              <a:rPr lang="en-GB" sz="1800" dirty="0"/>
              <a:t>UK revenue no longer included in EUMR assessment</a:t>
            </a:r>
          </a:p>
          <a:p>
            <a:pPr lvl="4" algn="just">
              <a:buFont typeface="Wingdings 3" pitchFamily="2" charset="2"/>
              <a:buChar char=""/>
            </a:pPr>
            <a:r>
              <a:rPr lang="en-GB" sz="1800" dirty="0"/>
              <a:t>2/3rds test rule and more UK cases to EU</a:t>
            </a:r>
          </a:p>
          <a:p>
            <a:pPr lvl="4" algn="just">
              <a:buFont typeface="Wingdings 3" pitchFamily="2" charset="2"/>
              <a:buChar char=""/>
            </a:pPr>
            <a:r>
              <a:rPr lang="en-GB" sz="1800" dirty="0"/>
              <a:t>Different timetables and waivers / disclosure</a:t>
            </a:r>
          </a:p>
          <a:p>
            <a:pPr lvl="4" algn="just">
              <a:buFont typeface="Wingdings 3" pitchFamily="2" charset="2"/>
              <a:buChar char=""/>
            </a:pPr>
            <a:r>
              <a:rPr lang="en-GB" sz="1800" dirty="0"/>
              <a:t>More interventionist CMA</a:t>
            </a:r>
          </a:p>
          <a:p>
            <a:pPr lvl="3" algn="just">
              <a:buFont typeface="Wingdings 3" pitchFamily="2" charset="2"/>
              <a:buChar char=""/>
            </a:pPr>
            <a:endParaRPr lang="en-GB" sz="1600" dirty="0"/>
          </a:p>
        </p:txBody>
      </p:sp>
      <p:sp>
        <p:nvSpPr>
          <p:cNvPr id="6" name="Title 5">
            <a:extLst>
              <a:ext uri="{FF2B5EF4-FFF2-40B4-BE49-F238E27FC236}">
                <a16:creationId xmlns:a16="http://schemas.microsoft.com/office/drawing/2014/main" id="{29562972-7CAA-8540-BF19-869A7FD39CE7}"/>
              </a:ext>
            </a:extLst>
          </p:cNvPr>
          <p:cNvSpPr>
            <a:spLocks noGrp="1"/>
          </p:cNvSpPr>
          <p:nvPr>
            <p:ph type="title"/>
          </p:nvPr>
        </p:nvSpPr>
        <p:spPr>
          <a:xfrm>
            <a:off x="594360" y="648000"/>
            <a:ext cx="8728314" cy="486000"/>
          </a:xfrm>
        </p:spPr>
        <p:txBody>
          <a:bodyPr/>
          <a:lstStyle/>
          <a:p>
            <a:r>
              <a:rPr lang="en-US" dirty="0"/>
              <a:t>Brexit II – Block exemptions &amp; mergers</a:t>
            </a:r>
          </a:p>
        </p:txBody>
      </p:sp>
      <p:sp>
        <p:nvSpPr>
          <p:cNvPr id="8" name="Picture Placeholder 7">
            <a:extLst>
              <a:ext uri="{FF2B5EF4-FFF2-40B4-BE49-F238E27FC236}">
                <a16:creationId xmlns:a16="http://schemas.microsoft.com/office/drawing/2014/main" id="{C4A3C869-D26E-8F4B-AD62-361EDF625CA3}"/>
              </a:ext>
            </a:extLst>
          </p:cNvPr>
          <p:cNvSpPr>
            <a:spLocks noGrp="1"/>
          </p:cNvSpPr>
          <p:nvPr>
            <p:ph type="pic" sz="quarter" idx="13"/>
          </p:nvPr>
        </p:nvSpPr>
        <p:spPr/>
      </p:sp>
      <p:pic>
        <p:nvPicPr>
          <p:cNvPr id="9" name="Picture Placeholder 4">
            <a:extLst>
              <a:ext uri="{FF2B5EF4-FFF2-40B4-BE49-F238E27FC236}">
                <a16:creationId xmlns:a16="http://schemas.microsoft.com/office/drawing/2014/main" id="{88900284-F9E9-6740-900D-377F8A843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810" r="34810"/>
          <a:stretch>
            <a:fillRect/>
          </a:stretch>
        </p:blipFill>
        <p:spPr bwMode="gray">
          <a:xfrm>
            <a:off x="9418926" y="179837"/>
            <a:ext cx="3888000" cy="7200000"/>
          </a:xfrm>
          <a:prstGeom prst="rect">
            <a:avLst/>
          </a:prstGeom>
        </p:spPr>
      </p:pic>
    </p:spTree>
    <p:extLst>
      <p:ext uri="{BB962C8B-B14F-4D97-AF65-F5344CB8AC3E}">
        <p14:creationId xmlns:p14="http://schemas.microsoft.com/office/powerpoint/2010/main" val="354145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768150-4A71-A64D-A97D-2CD3846AE79F}"/>
              </a:ext>
            </a:extLst>
          </p:cNvPr>
          <p:cNvSpPr>
            <a:spLocks noGrp="1"/>
          </p:cNvSpPr>
          <p:nvPr>
            <p:ph type="sldNum" sz="quarter" idx="15"/>
          </p:nvPr>
        </p:nvSpPr>
        <p:spPr/>
        <p:txBody>
          <a:bodyPr/>
          <a:lstStyle/>
          <a:p>
            <a:fld id="{D8ADDC3C-4EB0-4059-8B7C-A756E30D0F5F}" type="slidenum">
              <a:rPr lang="en-GB" smtClean="0"/>
              <a:pPr/>
              <a:t>4</a:t>
            </a:fld>
            <a:endParaRPr lang="en-GB" dirty="0"/>
          </a:p>
        </p:txBody>
      </p:sp>
      <p:sp>
        <p:nvSpPr>
          <p:cNvPr id="3" name="Footer Placeholder 2">
            <a:extLst>
              <a:ext uri="{FF2B5EF4-FFF2-40B4-BE49-F238E27FC236}">
                <a16:creationId xmlns:a16="http://schemas.microsoft.com/office/drawing/2014/main" id="{640764F5-FD0D-0B42-AB7F-E80F33C88ACA}"/>
              </a:ext>
            </a:extLst>
          </p:cNvPr>
          <p:cNvSpPr>
            <a:spLocks noGrp="1"/>
          </p:cNvSpPr>
          <p:nvPr>
            <p:ph type="ftr" sz="quarter" idx="14"/>
          </p:nvPr>
        </p:nvSpPr>
        <p:spPr/>
        <p:txBody>
          <a:bodyPr/>
          <a:lstStyle/>
          <a:p>
            <a:r>
              <a:rPr lang="en-GB" dirty="0"/>
              <a:t>Private and confidential</a:t>
            </a:r>
          </a:p>
        </p:txBody>
      </p:sp>
      <p:sp>
        <p:nvSpPr>
          <p:cNvPr id="5" name="Content Placeholder 4">
            <a:extLst>
              <a:ext uri="{FF2B5EF4-FFF2-40B4-BE49-F238E27FC236}">
                <a16:creationId xmlns:a16="http://schemas.microsoft.com/office/drawing/2014/main" id="{6C2580FA-0A93-DA41-9152-EBAA9AB98669}"/>
              </a:ext>
            </a:extLst>
          </p:cNvPr>
          <p:cNvSpPr>
            <a:spLocks noGrp="1"/>
          </p:cNvSpPr>
          <p:nvPr>
            <p:ph sz="quarter" idx="12"/>
          </p:nvPr>
        </p:nvSpPr>
        <p:spPr>
          <a:xfrm>
            <a:off x="685710" y="1824210"/>
            <a:ext cx="8332560" cy="4871790"/>
          </a:xfrm>
        </p:spPr>
        <p:txBody>
          <a:bodyPr/>
          <a:lstStyle/>
          <a:p>
            <a:pPr lvl="2" algn="just">
              <a:buFont typeface="Wingdings 3" pitchFamily="2" charset="2"/>
              <a:buChar char=""/>
            </a:pPr>
            <a:r>
              <a:rPr lang="en-GB" sz="2000" dirty="0"/>
              <a:t>EU Q&amp;A on EU-UK Trade and Cooperation Agreement</a:t>
            </a:r>
          </a:p>
          <a:p>
            <a:pPr lvl="3" algn="just">
              <a:buFont typeface="Wingdings 3" pitchFamily="2" charset="2"/>
              <a:buChar char=""/>
            </a:pPr>
            <a:r>
              <a:rPr lang="en-GB" sz="2000" dirty="0"/>
              <a:t>No recognition of mutual qualifications</a:t>
            </a:r>
          </a:p>
          <a:p>
            <a:pPr lvl="3" algn="just">
              <a:buFont typeface="Wingdings 3" pitchFamily="2" charset="2"/>
              <a:buChar char=""/>
            </a:pPr>
            <a:r>
              <a:rPr lang="en-GB" sz="2000" dirty="0"/>
              <a:t>EU and UK will allow lawyers from the other party to provide services relating to the practice of international law and the law of the country where they are authorised under their home title</a:t>
            </a:r>
          </a:p>
          <a:p>
            <a:pPr lvl="3" algn="just">
              <a:buFont typeface="Wingdings 3" pitchFamily="2" charset="2"/>
              <a:buChar char=""/>
            </a:pPr>
            <a:r>
              <a:rPr lang="en-GB" sz="2000" dirty="0"/>
              <a:t>EU law is not considered international law but the law of the member state in which EU lawyers are established or hold their home title</a:t>
            </a:r>
          </a:p>
          <a:p>
            <a:pPr lvl="2" algn="just">
              <a:buFont typeface="Wingdings 3" pitchFamily="2" charset="2"/>
              <a:buChar char=""/>
            </a:pPr>
            <a:r>
              <a:rPr lang="en-GB" sz="2000" dirty="0"/>
              <a:t>What about advise by UK lawyers on EU law? 27 different systems</a:t>
            </a:r>
          </a:p>
          <a:p>
            <a:pPr lvl="2" algn="just">
              <a:buFont typeface="Wingdings 3" pitchFamily="2" charset="2"/>
              <a:buChar char=""/>
            </a:pPr>
            <a:r>
              <a:rPr lang="en-GB" sz="2000"/>
              <a:t>LPP</a:t>
            </a:r>
            <a:endParaRPr lang="en-GB" sz="2000" dirty="0"/>
          </a:p>
          <a:p>
            <a:pPr lvl="2" algn="just">
              <a:buFont typeface="Wingdings 3" pitchFamily="2" charset="2"/>
              <a:buChar char=""/>
            </a:pPr>
            <a:r>
              <a:rPr lang="en-GB" sz="2000" dirty="0"/>
              <a:t>Rights of audience at EU Courts</a:t>
            </a:r>
          </a:p>
        </p:txBody>
      </p:sp>
      <p:sp>
        <p:nvSpPr>
          <p:cNvPr id="6" name="Title 5">
            <a:extLst>
              <a:ext uri="{FF2B5EF4-FFF2-40B4-BE49-F238E27FC236}">
                <a16:creationId xmlns:a16="http://schemas.microsoft.com/office/drawing/2014/main" id="{29562972-7CAA-8540-BF19-869A7FD39CE7}"/>
              </a:ext>
            </a:extLst>
          </p:cNvPr>
          <p:cNvSpPr>
            <a:spLocks noGrp="1"/>
          </p:cNvSpPr>
          <p:nvPr>
            <p:ph type="title"/>
          </p:nvPr>
        </p:nvSpPr>
        <p:spPr>
          <a:xfrm>
            <a:off x="594360" y="648000"/>
            <a:ext cx="8728314" cy="486000"/>
          </a:xfrm>
        </p:spPr>
        <p:txBody>
          <a:bodyPr/>
          <a:lstStyle/>
          <a:p>
            <a:r>
              <a:rPr lang="en-US" dirty="0"/>
              <a:t>Brexit III – UK lawyers</a:t>
            </a:r>
          </a:p>
        </p:txBody>
      </p:sp>
      <p:sp>
        <p:nvSpPr>
          <p:cNvPr id="8" name="Picture Placeholder 7">
            <a:extLst>
              <a:ext uri="{FF2B5EF4-FFF2-40B4-BE49-F238E27FC236}">
                <a16:creationId xmlns:a16="http://schemas.microsoft.com/office/drawing/2014/main" id="{C4A3C869-D26E-8F4B-AD62-361EDF625CA3}"/>
              </a:ext>
            </a:extLst>
          </p:cNvPr>
          <p:cNvSpPr>
            <a:spLocks noGrp="1"/>
          </p:cNvSpPr>
          <p:nvPr>
            <p:ph type="pic" sz="quarter" idx="13"/>
          </p:nvPr>
        </p:nvSpPr>
        <p:spPr/>
      </p:sp>
      <p:pic>
        <p:nvPicPr>
          <p:cNvPr id="9" name="Picture Placeholder 4">
            <a:extLst>
              <a:ext uri="{FF2B5EF4-FFF2-40B4-BE49-F238E27FC236}">
                <a16:creationId xmlns:a16="http://schemas.microsoft.com/office/drawing/2014/main" id="{88900284-F9E9-6740-900D-377F8A843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810" r="34810"/>
          <a:stretch>
            <a:fillRect/>
          </a:stretch>
        </p:blipFill>
        <p:spPr bwMode="gray">
          <a:xfrm>
            <a:off x="9418926" y="179837"/>
            <a:ext cx="3888000" cy="7200000"/>
          </a:xfrm>
          <a:prstGeom prst="rect">
            <a:avLst/>
          </a:prstGeom>
        </p:spPr>
      </p:pic>
    </p:spTree>
    <p:extLst>
      <p:ext uri="{BB962C8B-B14F-4D97-AF65-F5344CB8AC3E}">
        <p14:creationId xmlns:p14="http://schemas.microsoft.com/office/powerpoint/2010/main" val="160618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3F3018A5-AB23-4110-BF6A-001BC26B6CE0}"/>
              </a:ext>
            </a:extLst>
          </p:cNvPr>
          <p:cNvSpPr/>
          <p:nvPr/>
        </p:nvSpPr>
        <p:spPr>
          <a:xfrm>
            <a:off x="180487" y="179837"/>
            <a:ext cx="13078800" cy="72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bg1"/>
              </a:solidFill>
            </a:endParaRPr>
          </a:p>
        </p:txBody>
      </p:sp>
      <p:pic>
        <p:nvPicPr>
          <p:cNvPr id="8" name="TWWorldMap" descr="A close up of a fence&#10;&#10;Description automatically generated">
            <a:extLst>
              <a:ext uri="{FF2B5EF4-FFF2-40B4-BE49-F238E27FC236}">
                <a16:creationId xmlns:a16="http://schemas.microsoft.com/office/drawing/2014/main" id="{80723CD3-2C41-EE45-B6C1-16CAF4E9587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986442" y="1498077"/>
            <a:ext cx="9938195" cy="4801116"/>
          </a:xfrm>
          <a:prstGeom prst="rect">
            <a:avLst/>
          </a:prstGeom>
        </p:spPr>
      </p:pic>
      <p:sp>
        <p:nvSpPr>
          <p:cNvPr id="10" name="FooterTextBox">
            <a:extLst>
              <a:ext uri="{FF2B5EF4-FFF2-40B4-BE49-F238E27FC236}">
                <a16:creationId xmlns:a16="http://schemas.microsoft.com/office/drawing/2014/main" id="{8BBD3086-0D3E-B144-868D-8857E5695263}"/>
              </a:ext>
            </a:extLst>
          </p:cNvPr>
          <p:cNvSpPr txBox="1"/>
          <p:nvPr/>
        </p:nvSpPr>
        <p:spPr bwMode="ltGray">
          <a:xfrm>
            <a:off x="726369" y="5678311"/>
            <a:ext cx="8398000" cy="1403942"/>
          </a:xfrm>
          <a:prstGeom prst="rect">
            <a:avLst/>
          </a:prstGeom>
          <a:noFill/>
        </p:spPr>
        <p:txBody>
          <a:bodyPr wrap="square" lIns="0" tIns="0" rIns="0" bIns="0" rtlCol="0" anchor="b" anchorCtr="0">
            <a:noAutofit/>
          </a:bodyPr>
          <a:lstStyle/>
          <a:p>
            <a:pPr algn="l">
              <a:spcAft>
                <a:spcPts val="600"/>
              </a:spcAft>
            </a:pPr>
            <a:r>
              <a:rPr lang="en-GB" sz="1200" b="1" dirty="0">
                <a:solidFill>
                  <a:schemeClr val="bg1"/>
                </a:solidFill>
                <a:latin typeface="Arial" panose="020B0604020202020204" pitchFamily="34" charset="0"/>
                <a:cs typeface="Arial" panose="020B0604020202020204" pitchFamily="34" charset="0"/>
              </a:rPr>
              <a:t>© Taylor Wessing LLP 2021</a:t>
            </a:r>
          </a:p>
          <a:p>
            <a:pPr algn="l">
              <a:spcAft>
                <a:spcPts val="600"/>
              </a:spcAft>
            </a:pPr>
            <a:r>
              <a:rPr lang="en-GB" sz="1200" b="0" dirty="0">
                <a:solidFill>
                  <a:schemeClr val="bg1"/>
                </a:solidFill>
                <a:latin typeface="Arial" panose="020B0604020202020204" pitchFamily="34" charset="0"/>
                <a:cs typeface="Arial" panose="020B0604020202020204" pitchFamily="34" charset="0"/>
              </a:rPr>
              <a:t>This publication is not intended to constitute legal advice. Taylor Wessing entities operate under one brand but are legally</a:t>
            </a:r>
            <a:br>
              <a:rPr lang="en-GB" sz="1200" b="0" dirty="0">
                <a:solidFill>
                  <a:schemeClr val="bg1"/>
                </a:solidFill>
                <a:latin typeface="Arial" panose="020B0604020202020204" pitchFamily="34" charset="0"/>
                <a:cs typeface="Arial" panose="020B0604020202020204" pitchFamily="34" charset="0"/>
              </a:rPr>
            </a:br>
            <a:r>
              <a:rPr lang="en-GB" sz="1200" b="0" dirty="0">
                <a:solidFill>
                  <a:schemeClr val="bg1"/>
                </a:solidFill>
                <a:latin typeface="Arial" panose="020B0604020202020204" pitchFamily="34" charset="0"/>
                <a:cs typeface="Arial" panose="020B0604020202020204" pitchFamily="34" charset="0"/>
              </a:rPr>
              <a:t>distinct, either being or affiliated to a member of Taylor Wessing Verein. Taylor Wessing Verein does not itself provide services. Further information can be found on our regulatory page at:</a:t>
            </a:r>
          </a:p>
          <a:p>
            <a:pPr algn="l">
              <a:spcAft>
                <a:spcPts val="600"/>
              </a:spcAft>
            </a:pPr>
            <a:r>
              <a:rPr lang="en-GB" sz="1200" b="1" dirty="0">
                <a:solidFill>
                  <a:schemeClr val="bg1"/>
                </a:solidFill>
                <a:latin typeface="Arial" panose="020B0604020202020204" pitchFamily="34" charset="0"/>
                <a:cs typeface="Arial" panose="020B0604020202020204" pitchFamily="34" charset="0"/>
              </a:rPr>
              <a:t>www.taylorwessing.com</a:t>
            </a:r>
          </a:p>
        </p:txBody>
      </p:sp>
      <p:sp>
        <p:nvSpPr>
          <p:cNvPr id="11" name="TWBackPgOfficeList">
            <a:extLst>
              <a:ext uri="{FF2B5EF4-FFF2-40B4-BE49-F238E27FC236}">
                <a16:creationId xmlns:a16="http://schemas.microsoft.com/office/drawing/2014/main" id="{86572F6B-1239-AA43-85B1-E3FE40720785}"/>
              </a:ext>
            </a:extLst>
          </p:cNvPr>
          <p:cNvSpPr txBox="1"/>
          <p:nvPr/>
        </p:nvSpPr>
        <p:spPr bwMode="ltGray">
          <a:xfrm>
            <a:off x="719998" y="1960690"/>
            <a:ext cx="11991693" cy="2467876"/>
          </a:xfrm>
          <a:prstGeom prst="rect">
            <a:avLst/>
          </a:prstGeom>
          <a:noFill/>
        </p:spPr>
        <p:txBody>
          <a:bodyPr wrap="square" lIns="0" tIns="0" rIns="0" bIns="0" numCol="2" spcCol="144000" rtlCol="0" anchor="t" anchorCtr="0">
            <a:noAutofit/>
          </a:bodyPr>
          <a:lstStyle/>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Austria</a:t>
            </a:r>
            <a:r>
              <a:rPr lang="en-GB" sz="1200" b="0" noProof="1">
                <a:solidFill>
                  <a:schemeClr val="bg1"/>
                </a:solidFill>
                <a:latin typeface="Arial" panose="020B0604020202020204" pitchFamily="34" charset="0"/>
                <a:cs typeface="Arial" panose="020B0604020202020204" pitchFamily="34" charset="0"/>
              </a:rPr>
              <a:t>	Klagenfurt | Vienna</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Belgium</a:t>
            </a:r>
            <a:r>
              <a:rPr lang="en-GB" sz="1200" b="0" noProof="1">
                <a:solidFill>
                  <a:schemeClr val="bg1"/>
                </a:solidFill>
                <a:latin typeface="Arial" panose="020B0604020202020204" pitchFamily="34" charset="0"/>
                <a:cs typeface="Arial" panose="020B0604020202020204" pitchFamily="34" charset="0"/>
              </a:rPr>
              <a:t>	Brussels</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China</a:t>
            </a:r>
            <a:r>
              <a:rPr lang="en-GB" sz="1200" b="0" noProof="1">
                <a:solidFill>
                  <a:schemeClr val="bg1"/>
                </a:solidFill>
                <a:latin typeface="Arial" panose="020B0604020202020204" pitchFamily="34" charset="0"/>
                <a:cs typeface="Arial" panose="020B0604020202020204" pitchFamily="34" charset="0"/>
              </a:rPr>
              <a:t>	Beijing | Hong Kong | Shanghai</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Czech Republic</a:t>
            </a:r>
            <a:r>
              <a:rPr lang="en-GB" sz="1200" b="0" noProof="1">
                <a:solidFill>
                  <a:schemeClr val="bg1"/>
                </a:solidFill>
                <a:latin typeface="Arial" panose="020B0604020202020204" pitchFamily="34" charset="0"/>
                <a:cs typeface="Arial" panose="020B0604020202020204" pitchFamily="34" charset="0"/>
              </a:rPr>
              <a:t>	Brno | Prague</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France</a:t>
            </a:r>
            <a:r>
              <a:rPr lang="en-GB" sz="1200" b="0" noProof="1">
                <a:solidFill>
                  <a:schemeClr val="bg1"/>
                </a:solidFill>
                <a:latin typeface="Arial" panose="020B0604020202020204" pitchFamily="34" charset="0"/>
                <a:cs typeface="Arial" panose="020B0604020202020204" pitchFamily="34" charset="0"/>
              </a:rPr>
              <a:t>	Paris</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Germany</a:t>
            </a:r>
            <a:r>
              <a:rPr lang="en-GB" sz="1200" b="0" noProof="1">
                <a:solidFill>
                  <a:schemeClr val="bg1"/>
                </a:solidFill>
                <a:latin typeface="Arial" panose="020B0604020202020204" pitchFamily="34" charset="0"/>
                <a:cs typeface="Arial" panose="020B0604020202020204" pitchFamily="34" charset="0"/>
              </a:rPr>
              <a:t>	Berlin | Düsseldorf | Frankfurt | Hamburg | Munich</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Hungary</a:t>
            </a:r>
            <a:r>
              <a:rPr lang="en-GB" sz="1200" b="0" noProof="1">
                <a:solidFill>
                  <a:schemeClr val="bg1"/>
                </a:solidFill>
                <a:latin typeface="Arial" panose="020B0604020202020204" pitchFamily="34" charset="0"/>
                <a:cs typeface="Arial" panose="020B0604020202020204" pitchFamily="34" charset="0"/>
              </a:rPr>
              <a:t>	Budapest</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Netherlands</a:t>
            </a:r>
            <a:r>
              <a:rPr lang="en-GB" sz="1200" b="0" noProof="1">
                <a:solidFill>
                  <a:schemeClr val="bg1"/>
                </a:solidFill>
                <a:latin typeface="Arial" panose="020B0604020202020204" pitchFamily="34" charset="0"/>
                <a:cs typeface="Arial" panose="020B0604020202020204" pitchFamily="34" charset="0"/>
              </a:rPr>
              <a:t>	Amsterdam | Eindhoven</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Poland</a:t>
            </a:r>
            <a:r>
              <a:rPr lang="en-GB" sz="1200" b="0" noProof="1">
                <a:solidFill>
                  <a:schemeClr val="bg1"/>
                </a:solidFill>
                <a:latin typeface="Arial" panose="020B0604020202020204" pitchFamily="34" charset="0"/>
                <a:cs typeface="Arial" panose="020B0604020202020204" pitchFamily="34" charset="0"/>
              </a:rPr>
              <a:t>	Warsaw</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Slovakia</a:t>
            </a:r>
            <a:r>
              <a:rPr lang="en-GB" sz="1200" b="0" noProof="1">
                <a:solidFill>
                  <a:schemeClr val="bg1"/>
                </a:solidFill>
                <a:latin typeface="Arial" panose="020B0604020202020204" pitchFamily="34" charset="0"/>
                <a:cs typeface="Arial" panose="020B0604020202020204" pitchFamily="34" charset="0"/>
              </a:rPr>
              <a:t>	Bratislava</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South Korea</a:t>
            </a:r>
            <a:r>
              <a:rPr lang="en-GB" sz="1200" b="0" noProof="1">
                <a:solidFill>
                  <a:schemeClr val="bg1"/>
                </a:solidFill>
                <a:latin typeface="Arial" panose="020B0604020202020204" pitchFamily="34" charset="0"/>
                <a:cs typeface="Arial" panose="020B0604020202020204" pitchFamily="34" charset="0"/>
              </a:rPr>
              <a:t>	Seoul*</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UAE</a:t>
            </a:r>
            <a:r>
              <a:rPr lang="en-GB" sz="1200" b="0" noProof="1">
                <a:solidFill>
                  <a:schemeClr val="bg1"/>
                </a:solidFill>
                <a:latin typeface="Arial" panose="020B0604020202020204" pitchFamily="34" charset="0"/>
                <a:cs typeface="Arial" panose="020B0604020202020204" pitchFamily="34" charset="0"/>
              </a:rPr>
              <a:t>	Dubai</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Ukraine</a:t>
            </a:r>
            <a:r>
              <a:rPr lang="en-GB" sz="1200" b="0" noProof="1">
                <a:solidFill>
                  <a:schemeClr val="bg1"/>
                </a:solidFill>
                <a:latin typeface="Arial" panose="020B0604020202020204" pitchFamily="34" charset="0"/>
                <a:cs typeface="Arial" panose="020B0604020202020204" pitchFamily="34" charset="0"/>
              </a:rPr>
              <a:t>	Kyiv</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United Kingdom</a:t>
            </a:r>
            <a:r>
              <a:rPr lang="en-GB" sz="1200" b="0" noProof="1">
                <a:solidFill>
                  <a:schemeClr val="bg1"/>
                </a:solidFill>
                <a:latin typeface="Arial" panose="020B0604020202020204" pitchFamily="34" charset="0"/>
                <a:cs typeface="Arial" panose="020B0604020202020204" pitchFamily="34" charset="0"/>
              </a:rPr>
              <a:t>	Cambridge | Liverpool | London | London TechFocus</a:t>
            </a:r>
          </a:p>
          <a:p>
            <a:pPr marL="1790700" indent="-1790700">
              <a:lnSpc>
                <a:spcPct val="110000"/>
              </a:lnSpc>
              <a:spcBef>
                <a:spcPts val="0"/>
              </a:spcBef>
              <a:spcAft>
                <a:spcPts val="800"/>
              </a:spcAft>
              <a:tabLst>
                <a:tab pos="1790700" algn="l"/>
              </a:tabLst>
            </a:pPr>
            <a:r>
              <a:rPr lang="en-GB" sz="1200" b="1" noProof="1">
                <a:solidFill>
                  <a:schemeClr val="bg1"/>
                </a:solidFill>
                <a:latin typeface="Arial" panose="020B0604020202020204" pitchFamily="34" charset="0"/>
                <a:cs typeface="Arial" panose="020B0604020202020204" pitchFamily="34" charset="0"/>
              </a:rPr>
              <a:t>USA</a:t>
            </a:r>
            <a:r>
              <a:rPr lang="en-GB" sz="1200" b="0" noProof="1">
                <a:solidFill>
                  <a:schemeClr val="bg1"/>
                </a:solidFill>
                <a:latin typeface="Arial" panose="020B0604020202020204" pitchFamily="34" charset="0"/>
                <a:cs typeface="Arial" panose="020B0604020202020204" pitchFamily="34" charset="0"/>
              </a:rPr>
              <a:t>	New York | Silicon Valley</a:t>
            </a:r>
          </a:p>
        </p:txBody>
      </p:sp>
      <p:sp>
        <p:nvSpPr>
          <p:cNvPr id="12" name="TWBackPgAboutInformation">
            <a:extLst>
              <a:ext uri="{FF2B5EF4-FFF2-40B4-BE49-F238E27FC236}">
                <a16:creationId xmlns:a16="http://schemas.microsoft.com/office/drawing/2014/main" id="{E765FFA4-D60C-6B4B-A556-3D9760AF80D3}"/>
              </a:ext>
            </a:extLst>
          </p:cNvPr>
          <p:cNvSpPr txBox="1"/>
          <p:nvPr/>
        </p:nvSpPr>
        <p:spPr>
          <a:xfrm>
            <a:off x="724040" y="576000"/>
            <a:ext cx="11991693" cy="344712"/>
          </a:xfrm>
          <a:prstGeom prst="rect">
            <a:avLst/>
          </a:prstGeom>
          <a:noFill/>
        </p:spPr>
        <p:txBody>
          <a:bodyPr wrap="square" lIns="0" tIns="0" rIns="0" bIns="0" rtlCol="0" anchor="t" anchorCtr="0">
            <a:noAutofit/>
          </a:bodyPr>
          <a:lstStyle/>
          <a:p>
            <a:r>
              <a:rPr lang="en-GB" sz="2200" b="1" dirty="0">
                <a:solidFill>
                  <a:schemeClr val="accent3"/>
                </a:solidFill>
                <a:latin typeface="Arial" panose="020B0604020202020204" pitchFamily="34" charset="0"/>
                <a:cs typeface="Arial" panose="020B0604020202020204" pitchFamily="34" charset="0"/>
              </a:rPr>
              <a:t>1000+</a:t>
            </a:r>
            <a:r>
              <a:rPr lang="en-GB" sz="2200" b="0" dirty="0">
                <a:solidFill>
                  <a:schemeClr val="accent3"/>
                </a:solidFill>
                <a:latin typeface="Arial" panose="020B0604020202020204" pitchFamily="34" charset="0"/>
                <a:cs typeface="Arial" panose="020B0604020202020204" pitchFamily="34" charset="0"/>
              </a:rPr>
              <a:t> lawyers   </a:t>
            </a:r>
            <a:r>
              <a:rPr lang="en-GB" sz="2200" b="1" dirty="0">
                <a:solidFill>
                  <a:schemeClr val="accent3"/>
                </a:solidFill>
                <a:latin typeface="Arial" panose="020B0604020202020204" pitchFamily="34" charset="0"/>
                <a:cs typeface="Arial" panose="020B0604020202020204" pitchFamily="34" charset="0"/>
              </a:rPr>
              <a:t>300+</a:t>
            </a:r>
            <a:r>
              <a:rPr lang="en-GB" sz="2200" b="0" dirty="0">
                <a:solidFill>
                  <a:schemeClr val="accent3"/>
                </a:solidFill>
                <a:latin typeface="Arial" panose="020B0604020202020204" pitchFamily="34" charset="0"/>
                <a:cs typeface="Arial" panose="020B0604020202020204" pitchFamily="34" charset="0"/>
              </a:rPr>
              <a:t> partners   </a:t>
            </a:r>
            <a:r>
              <a:rPr lang="en-GB" sz="2200" b="1" dirty="0">
                <a:solidFill>
                  <a:schemeClr val="accent3"/>
                </a:solidFill>
                <a:latin typeface="Arial" panose="020B0604020202020204" pitchFamily="34" charset="0"/>
                <a:cs typeface="Arial" panose="020B0604020202020204" pitchFamily="34" charset="0"/>
              </a:rPr>
              <a:t>28</a:t>
            </a:r>
            <a:r>
              <a:rPr lang="en-GB" sz="2200" b="0" dirty="0">
                <a:solidFill>
                  <a:schemeClr val="accent3"/>
                </a:solidFill>
                <a:latin typeface="Arial" panose="020B0604020202020204" pitchFamily="34" charset="0"/>
                <a:cs typeface="Arial" panose="020B0604020202020204" pitchFamily="34" charset="0"/>
              </a:rPr>
              <a:t> offices   </a:t>
            </a:r>
            <a:r>
              <a:rPr lang="en-GB" sz="2200" b="1" dirty="0">
                <a:solidFill>
                  <a:schemeClr val="accent3"/>
                </a:solidFill>
                <a:latin typeface="Arial" panose="020B0604020202020204" pitchFamily="34" charset="0"/>
                <a:cs typeface="Arial" panose="020B0604020202020204" pitchFamily="34" charset="0"/>
              </a:rPr>
              <a:t>16</a:t>
            </a:r>
            <a:r>
              <a:rPr lang="en-GB" sz="2200" b="0" dirty="0">
                <a:solidFill>
                  <a:schemeClr val="accent3"/>
                </a:solidFill>
                <a:latin typeface="Arial" panose="020B0604020202020204" pitchFamily="34" charset="0"/>
                <a:cs typeface="Arial" panose="020B0604020202020204" pitchFamily="34" charset="0"/>
              </a:rPr>
              <a:t> jurisdictions</a:t>
            </a:r>
          </a:p>
        </p:txBody>
      </p:sp>
      <p:sp>
        <p:nvSpPr>
          <p:cNvPr id="13" name="TWLogo">
            <a:extLst>
              <a:ext uri="{FF2B5EF4-FFF2-40B4-BE49-F238E27FC236}">
                <a16:creationId xmlns:a16="http://schemas.microsoft.com/office/drawing/2014/main" id="{2EC36C17-5D17-5546-8742-B5D97D738D7F}"/>
              </a:ext>
            </a:extLst>
          </p:cNvPr>
          <p:cNvSpPr>
            <a:spLocks noChangeAspect="1" noEditPoints="1"/>
          </p:cNvSpPr>
          <p:nvPr/>
        </p:nvSpPr>
        <p:spPr bwMode="auto">
          <a:xfrm>
            <a:off x="11048455" y="6912000"/>
            <a:ext cx="1876182" cy="288000"/>
          </a:xfrm>
          <a:custGeom>
            <a:avLst/>
            <a:gdLst>
              <a:gd name="T0" fmla="*/ 2229 w 2267"/>
              <a:gd name="T1" fmla="*/ 80 h 346"/>
              <a:gd name="T2" fmla="*/ 2176 w 2267"/>
              <a:gd name="T3" fmla="*/ 270 h 346"/>
              <a:gd name="T4" fmla="*/ 2142 w 2267"/>
              <a:gd name="T5" fmla="*/ 292 h 346"/>
              <a:gd name="T6" fmla="*/ 2267 w 2267"/>
              <a:gd name="T7" fmla="*/ 243 h 346"/>
              <a:gd name="T8" fmla="*/ 2229 w 2267"/>
              <a:gd name="T9" fmla="*/ 171 h 346"/>
              <a:gd name="T10" fmla="*/ 1946 w 2267"/>
              <a:gd name="T11" fmla="*/ 96 h 346"/>
              <a:gd name="T12" fmla="*/ 1903 w 2267"/>
              <a:gd name="T13" fmla="*/ 80 h 346"/>
              <a:gd name="T14" fmla="*/ 1942 w 2267"/>
              <a:gd name="T15" fmla="*/ 171 h 346"/>
              <a:gd name="T16" fmla="*/ 2064 w 2267"/>
              <a:gd name="T17" fmla="*/ 266 h 346"/>
              <a:gd name="T18" fmla="*/ 1829 w 2267"/>
              <a:gd name="T19" fmla="*/ 76 h 346"/>
              <a:gd name="T20" fmla="*/ 1859 w 2267"/>
              <a:gd name="T21" fmla="*/ 46 h 346"/>
              <a:gd name="T22" fmla="*/ 1825 w 2267"/>
              <a:gd name="T23" fmla="*/ 11 h 346"/>
              <a:gd name="T24" fmla="*/ 1719 w 2267"/>
              <a:gd name="T25" fmla="*/ 106 h 346"/>
              <a:gd name="T26" fmla="*/ 1719 w 2267"/>
              <a:gd name="T27" fmla="*/ 72 h 346"/>
              <a:gd name="T28" fmla="*/ 1681 w 2267"/>
              <a:gd name="T29" fmla="*/ 205 h 346"/>
              <a:gd name="T30" fmla="*/ 1795 w 2267"/>
              <a:gd name="T31" fmla="*/ 213 h 346"/>
              <a:gd name="T32" fmla="*/ 1581 w 2267"/>
              <a:gd name="T33" fmla="*/ 129 h 346"/>
              <a:gd name="T34" fmla="*/ 1475 w 2267"/>
              <a:gd name="T35" fmla="*/ 125 h 346"/>
              <a:gd name="T36" fmla="*/ 1505 w 2267"/>
              <a:gd name="T37" fmla="*/ 201 h 346"/>
              <a:gd name="T38" fmla="*/ 1566 w 2267"/>
              <a:gd name="T39" fmla="*/ 156 h 346"/>
              <a:gd name="T40" fmla="*/ 1363 w 2267"/>
              <a:gd name="T41" fmla="*/ 72 h 346"/>
              <a:gd name="T42" fmla="*/ 1408 w 2267"/>
              <a:gd name="T43" fmla="*/ 209 h 346"/>
              <a:gd name="T44" fmla="*/ 1446 w 2267"/>
              <a:gd name="T45" fmla="*/ 186 h 346"/>
              <a:gd name="T46" fmla="*/ 1363 w 2267"/>
              <a:gd name="T47" fmla="*/ 106 h 346"/>
              <a:gd name="T48" fmla="*/ 1270 w 2267"/>
              <a:gd name="T49" fmla="*/ 0 h 346"/>
              <a:gd name="T50" fmla="*/ 1133 w 2267"/>
              <a:gd name="T51" fmla="*/ 4 h 346"/>
              <a:gd name="T52" fmla="*/ 1030 w 2267"/>
              <a:gd name="T53" fmla="*/ 197 h 346"/>
              <a:gd name="T54" fmla="*/ 951 w 2267"/>
              <a:gd name="T55" fmla="*/ 30 h 346"/>
              <a:gd name="T56" fmla="*/ 1110 w 2267"/>
              <a:gd name="T57" fmla="*/ 61 h 346"/>
              <a:gd name="T58" fmla="*/ 1213 w 2267"/>
              <a:gd name="T59" fmla="*/ 262 h 346"/>
              <a:gd name="T60" fmla="*/ 916 w 2267"/>
              <a:gd name="T61" fmla="*/ 76 h 346"/>
              <a:gd name="T62" fmla="*/ 829 w 2267"/>
              <a:gd name="T63" fmla="*/ 76 h 346"/>
              <a:gd name="T64" fmla="*/ 863 w 2267"/>
              <a:gd name="T65" fmla="*/ 262 h 346"/>
              <a:gd name="T66" fmla="*/ 707 w 2267"/>
              <a:gd name="T67" fmla="*/ 72 h 346"/>
              <a:gd name="T68" fmla="*/ 707 w 2267"/>
              <a:gd name="T69" fmla="*/ 235 h 346"/>
              <a:gd name="T70" fmla="*/ 590 w 2267"/>
              <a:gd name="T71" fmla="*/ 262 h 346"/>
              <a:gd name="T72" fmla="*/ 552 w 2267"/>
              <a:gd name="T73" fmla="*/ 262 h 346"/>
              <a:gd name="T74" fmla="*/ 525 w 2267"/>
              <a:gd name="T75" fmla="*/ 80 h 346"/>
              <a:gd name="T76" fmla="*/ 437 w 2267"/>
              <a:gd name="T77" fmla="*/ 220 h 346"/>
              <a:gd name="T78" fmla="*/ 354 w 2267"/>
              <a:gd name="T79" fmla="*/ 106 h 346"/>
              <a:gd name="T80" fmla="*/ 418 w 2267"/>
              <a:gd name="T81" fmla="*/ 270 h 346"/>
              <a:gd name="T82" fmla="*/ 365 w 2267"/>
              <a:gd name="T83" fmla="*/ 332 h 346"/>
              <a:gd name="T84" fmla="*/ 335 w 2267"/>
              <a:gd name="T85" fmla="*/ 262 h 346"/>
              <a:gd name="T86" fmla="*/ 217 w 2267"/>
              <a:gd name="T87" fmla="*/ 133 h 346"/>
              <a:gd name="T88" fmla="*/ 293 w 2267"/>
              <a:gd name="T89" fmla="*/ 152 h 346"/>
              <a:gd name="T90" fmla="*/ 297 w 2267"/>
              <a:gd name="T91" fmla="*/ 246 h 346"/>
              <a:gd name="T92" fmla="*/ 248 w 2267"/>
              <a:gd name="T93" fmla="*/ 235 h 346"/>
              <a:gd name="T94" fmla="*/ 297 w 2267"/>
              <a:gd name="T95" fmla="*/ 197 h 346"/>
              <a:gd name="T96" fmla="*/ 3 w 2267"/>
              <a:gd name="T97" fmla="*/ 0 h 346"/>
              <a:gd name="T98" fmla="*/ 87 w 2267"/>
              <a:gd name="T99" fmla="*/ 38 h 346"/>
              <a:gd name="T100" fmla="*/ 125 w 2267"/>
              <a:gd name="T101" fmla="*/ 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7" h="346">
                <a:moveTo>
                  <a:pt x="2267" y="243"/>
                </a:moveTo>
                <a:cubicBezTo>
                  <a:pt x="2267" y="80"/>
                  <a:pt x="2267" y="80"/>
                  <a:pt x="2267" y="80"/>
                </a:cubicBezTo>
                <a:cubicBezTo>
                  <a:pt x="2263" y="76"/>
                  <a:pt x="2263" y="76"/>
                  <a:pt x="2263" y="76"/>
                </a:cubicBezTo>
                <a:cubicBezTo>
                  <a:pt x="2233" y="76"/>
                  <a:pt x="2233" y="76"/>
                  <a:pt x="2233" y="76"/>
                </a:cubicBezTo>
                <a:cubicBezTo>
                  <a:pt x="2229" y="80"/>
                  <a:pt x="2229" y="80"/>
                  <a:pt x="2229" y="80"/>
                </a:cubicBezTo>
                <a:cubicBezTo>
                  <a:pt x="2229" y="96"/>
                  <a:pt x="2229" y="96"/>
                  <a:pt x="2229" y="96"/>
                </a:cubicBezTo>
                <a:cubicBezTo>
                  <a:pt x="2225" y="96"/>
                  <a:pt x="2225" y="96"/>
                  <a:pt x="2225" y="96"/>
                </a:cubicBezTo>
                <a:cubicBezTo>
                  <a:pt x="2225" y="96"/>
                  <a:pt x="2210" y="72"/>
                  <a:pt x="2176" y="72"/>
                </a:cubicBezTo>
                <a:cubicBezTo>
                  <a:pt x="2123" y="72"/>
                  <a:pt x="2093" y="114"/>
                  <a:pt x="2093" y="171"/>
                </a:cubicBezTo>
                <a:cubicBezTo>
                  <a:pt x="2093" y="228"/>
                  <a:pt x="2123" y="270"/>
                  <a:pt x="2176" y="270"/>
                </a:cubicBezTo>
                <a:cubicBezTo>
                  <a:pt x="2210" y="270"/>
                  <a:pt x="2225" y="246"/>
                  <a:pt x="2225" y="246"/>
                </a:cubicBezTo>
                <a:cubicBezTo>
                  <a:pt x="2229" y="246"/>
                  <a:pt x="2229" y="246"/>
                  <a:pt x="2229" y="246"/>
                </a:cubicBezTo>
                <a:cubicBezTo>
                  <a:pt x="2229" y="249"/>
                  <a:pt x="2229" y="249"/>
                  <a:pt x="2229" y="249"/>
                </a:cubicBezTo>
                <a:cubicBezTo>
                  <a:pt x="2229" y="289"/>
                  <a:pt x="2214" y="311"/>
                  <a:pt x="2180" y="311"/>
                </a:cubicBezTo>
                <a:cubicBezTo>
                  <a:pt x="2161" y="311"/>
                  <a:pt x="2149" y="308"/>
                  <a:pt x="2142" y="292"/>
                </a:cubicBezTo>
                <a:cubicBezTo>
                  <a:pt x="2138" y="289"/>
                  <a:pt x="2138" y="289"/>
                  <a:pt x="2138" y="289"/>
                </a:cubicBezTo>
                <a:cubicBezTo>
                  <a:pt x="2108" y="289"/>
                  <a:pt x="2108" y="289"/>
                  <a:pt x="2108" y="289"/>
                </a:cubicBezTo>
                <a:cubicBezTo>
                  <a:pt x="2104" y="292"/>
                  <a:pt x="2104" y="292"/>
                  <a:pt x="2104" y="292"/>
                </a:cubicBezTo>
                <a:cubicBezTo>
                  <a:pt x="2108" y="323"/>
                  <a:pt x="2134" y="346"/>
                  <a:pt x="2180" y="346"/>
                </a:cubicBezTo>
                <a:cubicBezTo>
                  <a:pt x="2225" y="346"/>
                  <a:pt x="2267" y="319"/>
                  <a:pt x="2267" y="243"/>
                </a:cubicBezTo>
                <a:close/>
                <a:moveTo>
                  <a:pt x="2229" y="171"/>
                </a:moveTo>
                <a:cubicBezTo>
                  <a:pt x="2229" y="216"/>
                  <a:pt x="2210" y="235"/>
                  <a:pt x="2180" y="235"/>
                </a:cubicBezTo>
                <a:cubicBezTo>
                  <a:pt x="2149" y="235"/>
                  <a:pt x="2130" y="213"/>
                  <a:pt x="2130" y="171"/>
                </a:cubicBezTo>
                <a:cubicBezTo>
                  <a:pt x="2130" y="129"/>
                  <a:pt x="2149" y="106"/>
                  <a:pt x="2180" y="106"/>
                </a:cubicBezTo>
                <a:cubicBezTo>
                  <a:pt x="2210" y="106"/>
                  <a:pt x="2229" y="125"/>
                  <a:pt x="2229" y="171"/>
                </a:cubicBezTo>
                <a:close/>
                <a:moveTo>
                  <a:pt x="2064" y="266"/>
                </a:moveTo>
                <a:cubicBezTo>
                  <a:pt x="2068" y="262"/>
                  <a:pt x="2068" y="262"/>
                  <a:pt x="2068" y="262"/>
                </a:cubicBezTo>
                <a:cubicBezTo>
                  <a:pt x="2068" y="152"/>
                  <a:pt x="2068" y="152"/>
                  <a:pt x="2068" y="152"/>
                </a:cubicBezTo>
                <a:cubicBezTo>
                  <a:pt x="2068" y="106"/>
                  <a:pt x="2049" y="72"/>
                  <a:pt x="1996" y="72"/>
                </a:cubicBezTo>
                <a:cubicBezTo>
                  <a:pt x="1961" y="72"/>
                  <a:pt x="1946" y="96"/>
                  <a:pt x="1946" y="96"/>
                </a:cubicBezTo>
                <a:cubicBezTo>
                  <a:pt x="1942" y="96"/>
                  <a:pt x="1942" y="96"/>
                  <a:pt x="1942" y="96"/>
                </a:cubicBezTo>
                <a:cubicBezTo>
                  <a:pt x="1942" y="80"/>
                  <a:pt x="1942" y="80"/>
                  <a:pt x="1942" y="80"/>
                </a:cubicBezTo>
                <a:cubicBezTo>
                  <a:pt x="1939" y="76"/>
                  <a:pt x="1939" y="76"/>
                  <a:pt x="1939" y="76"/>
                </a:cubicBezTo>
                <a:cubicBezTo>
                  <a:pt x="1906" y="76"/>
                  <a:pt x="1906" y="76"/>
                  <a:pt x="1906" y="76"/>
                </a:cubicBezTo>
                <a:cubicBezTo>
                  <a:pt x="1903" y="80"/>
                  <a:pt x="1903" y="80"/>
                  <a:pt x="1903" y="80"/>
                </a:cubicBezTo>
                <a:cubicBezTo>
                  <a:pt x="1903" y="262"/>
                  <a:pt x="1903" y="262"/>
                  <a:pt x="1903" y="262"/>
                </a:cubicBezTo>
                <a:cubicBezTo>
                  <a:pt x="1906" y="266"/>
                  <a:pt x="1906" y="266"/>
                  <a:pt x="1906" y="266"/>
                </a:cubicBezTo>
                <a:cubicBezTo>
                  <a:pt x="1939" y="266"/>
                  <a:pt x="1939" y="266"/>
                  <a:pt x="1939" y="266"/>
                </a:cubicBezTo>
                <a:cubicBezTo>
                  <a:pt x="1942" y="262"/>
                  <a:pt x="1942" y="262"/>
                  <a:pt x="1942" y="262"/>
                </a:cubicBezTo>
                <a:cubicBezTo>
                  <a:pt x="1942" y="171"/>
                  <a:pt x="1942" y="171"/>
                  <a:pt x="1942" y="171"/>
                </a:cubicBezTo>
                <a:cubicBezTo>
                  <a:pt x="1942" y="125"/>
                  <a:pt x="1958" y="106"/>
                  <a:pt x="1992" y="106"/>
                </a:cubicBezTo>
                <a:cubicBezTo>
                  <a:pt x="2026" y="106"/>
                  <a:pt x="2030" y="133"/>
                  <a:pt x="2030" y="152"/>
                </a:cubicBezTo>
                <a:cubicBezTo>
                  <a:pt x="2030" y="262"/>
                  <a:pt x="2030" y="262"/>
                  <a:pt x="2030" y="262"/>
                </a:cubicBezTo>
                <a:cubicBezTo>
                  <a:pt x="2034" y="266"/>
                  <a:pt x="2034" y="266"/>
                  <a:pt x="2034" y="266"/>
                </a:cubicBezTo>
                <a:cubicBezTo>
                  <a:pt x="2064" y="266"/>
                  <a:pt x="2064" y="266"/>
                  <a:pt x="2064" y="266"/>
                </a:cubicBezTo>
                <a:close/>
                <a:moveTo>
                  <a:pt x="1859" y="266"/>
                </a:moveTo>
                <a:cubicBezTo>
                  <a:pt x="1863" y="262"/>
                  <a:pt x="1863" y="262"/>
                  <a:pt x="1863" y="262"/>
                </a:cubicBezTo>
                <a:cubicBezTo>
                  <a:pt x="1863" y="80"/>
                  <a:pt x="1863" y="80"/>
                  <a:pt x="1863" y="80"/>
                </a:cubicBezTo>
                <a:cubicBezTo>
                  <a:pt x="1859" y="76"/>
                  <a:pt x="1859" y="76"/>
                  <a:pt x="1859" y="76"/>
                </a:cubicBezTo>
                <a:cubicBezTo>
                  <a:pt x="1829" y="76"/>
                  <a:pt x="1829" y="76"/>
                  <a:pt x="1829" y="76"/>
                </a:cubicBezTo>
                <a:cubicBezTo>
                  <a:pt x="1825" y="80"/>
                  <a:pt x="1825" y="80"/>
                  <a:pt x="1825" y="80"/>
                </a:cubicBezTo>
                <a:cubicBezTo>
                  <a:pt x="1825" y="262"/>
                  <a:pt x="1825" y="262"/>
                  <a:pt x="1825" y="262"/>
                </a:cubicBezTo>
                <a:cubicBezTo>
                  <a:pt x="1829" y="266"/>
                  <a:pt x="1829" y="266"/>
                  <a:pt x="1829" y="266"/>
                </a:cubicBezTo>
                <a:cubicBezTo>
                  <a:pt x="1859" y="266"/>
                  <a:pt x="1859" y="266"/>
                  <a:pt x="1859" y="266"/>
                </a:cubicBezTo>
                <a:close/>
                <a:moveTo>
                  <a:pt x="1859" y="46"/>
                </a:moveTo>
                <a:cubicBezTo>
                  <a:pt x="1863" y="42"/>
                  <a:pt x="1863" y="42"/>
                  <a:pt x="1863" y="42"/>
                </a:cubicBezTo>
                <a:cubicBezTo>
                  <a:pt x="1863" y="11"/>
                  <a:pt x="1863" y="11"/>
                  <a:pt x="1863" y="11"/>
                </a:cubicBezTo>
                <a:cubicBezTo>
                  <a:pt x="1859" y="8"/>
                  <a:pt x="1859" y="8"/>
                  <a:pt x="1859" y="8"/>
                </a:cubicBezTo>
                <a:cubicBezTo>
                  <a:pt x="1829" y="8"/>
                  <a:pt x="1829" y="8"/>
                  <a:pt x="1829" y="8"/>
                </a:cubicBezTo>
                <a:cubicBezTo>
                  <a:pt x="1825" y="11"/>
                  <a:pt x="1825" y="11"/>
                  <a:pt x="1825" y="11"/>
                </a:cubicBezTo>
                <a:cubicBezTo>
                  <a:pt x="1825" y="42"/>
                  <a:pt x="1825" y="42"/>
                  <a:pt x="1825" y="42"/>
                </a:cubicBezTo>
                <a:cubicBezTo>
                  <a:pt x="1829" y="46"/>
                  <a:pt x="1829" y="46"/>
                  <a:pt x="1829" y="46"/>
                </a:cubicBezTo>
                <a:cubicBezTo>
                  <a:pt x="1859" y="46"/>
                  <a:pt x="1859" y="46"/>
                  <a:pt x="1859" y="46"/>
                </a:cubicBezTo>
                <a:close/>
                <a:moveTo>
                  <a:pt x="1685" y="125"/>
                </a:moveTo>
                <a:cubicBezTo>
                  <a:pt x="1685" y="110"/>
                  <a:pt x="1700" y="106"/>
                  <a:pt x="1719" y="106"/>
                </a:cubicBezTo>
                <a:cubicBezTo>
                  <a:pt x="1746" y="106"/>
                  <a:pt x="1754" y="118"/>
                  <a:pt x="1754" y="129"/>
                </a:cubicBezTo>
                <a:cubicBezTo>
                  <a:pt x="1757" y="133"/>
                  <a:pt x="1757" y="133"/>
                  <a:pt x="1757" y="133"/>
                </a:cubicBezTo>
                <a:cubicBezTo>
                  <a:pt x="1788" y="133"/>
                  <a:pt x="1788" y="133"/>
                  <a:pt x="1788" y="133"/>
                </a:cubicBezTo>
                <a:cubicBezTo>
                  <a:pt x="1792" y="129"/>
                  <a:pt x="1792" y="129"/>
                  <a:pt x="1792" y="129"/>
                </a:cubicBezTo>
                <a:cubicBezTo>
                  <a:pt x="1792" y="91"/>
                  <a:pt x="1761" y="72"/>
                  <a:pt x="1719" y="72"/>
                </a:cubicBezTo>
                <a:cubicBezTo>
                  <a:pt x="1666" y="72"/>
                  <a:pt x="1647" y="99"/>
                  <a:pt x="1647" y="125"/>
                </a:cubicBezTo>
                <a:cubicBezTo>
                  <a:pt x="1647" y="160"/>
                  <a:pt x="1670" y="175"/>
                  <a:pt x="1708" y="182"/>
                </a:cubicBezTo>
                <a:cubicBezTo>
                  <a:pt x="1746" y="190"/>
                  <a:pt x="1757" y="194"/>
                  <a:pt x="1757" y="213"/>
                </a:cubicBezTo>
                <a:cubicBezTo>
                  <a:pt x="1757" y="228"/>
                  <a:pt x="1746" y="235"/>
                  <a:pt x="1719" y="235"/>
                </a:cubicBezTo>
                <a:cubicBezTo>
                  <a:pt x="1693" y="235"/>
                  <a:pt x="1681" y="224"/>
                  <a:pt x="1681" y="205"/>
                </a:cubicBezTo>
                <a:cubicBezTo>
                  <a:pt x="1678" y="201"/>
                  <a:pt x="1678" y="201"/>
                  <a:pt x="1678" y="201"/>
                </a:cubicBezTo>
                <a:cubicBezTo>
                  <a:pt x="1647" y="201"/>
                  <a:pt x="1647" y="201"/>
                  <a:pt x="1647" y="201"/>
                </a:cubicBezTo>
                <a:cubicBezTo>
                  <a:pt x="1643" y="205"/>
                  <a:pt x="1643" y="205"/>
                  <a:pt x="1643" y="205"/>
                </a:cubicBezTo>
                <a:cubicBezTo>
                  <a:pt x="1643" y="247"/>
                  <a:pt x="1670" y="270"/>
                  <a:pt x="1719" y="270"/>
                </a:cubicBezTo>
                <a:cubicBezTo>
                  <a:pt x="1773" y="270"/>
                  <a:pt x="1795" y="243"/>
                  <a:pt x="1795" y="213"/>
                </a:cubicBezTo>
                <a:cubicBezTo>
                  <a:pt x="1795" y="179"/>
                  <a:pt x="1776" y="163"/>
                  <a:pt x="1738" y="156"/>
                </a:cubicBezTo>
                <a:cubicBezTo>
                  <a:pt x="1700" y="148"/>
                  <a:pt x="1685" y="144"/>
                  <a:pt x="1685" y="125"/>
                </a:cubicBezTo>
                <a:close/>
                <a:moveTo>
                  <a:pt x="1513" y="125"/>
                </a:moveTo>
                <a:cubicBezTo>
                  <a:pt x="1513" y="110"/>
                  <a:pt x="1528" y="106"/>
                  <a:pt x="1547" y="106"/>
                </a:cubicBezTo>
                <a:cubicBezTo>
                  <a:pt x="1574" y="106"/>
                  <a:pt x="1581" y="118"/>
                  <a:pt x="1581" y="129"/>
                </a:cubicBezTo>
                <a:cubicBezTo>
                  <a:pt x="1585" y="133"/>
                  <a:pt x="1585" y="133"/>
                  <a:pt x="1585" y="133"/>
                </a:cubicBezTo>
                <a:cubicBezTo>
                  <a:pt x="1615" y="133"/>
                  <a:pt x="1615" y="133"/>
                  <a:pt x="1615" y="133"/>
                </a:cubicBezTo>
                <a:cubicBezTo>
                  <a:pt x="1619" y="129"/>
                  <a:pt x="1619" y="129"/>
                  <a:pt x="1619" y="129"/>
                </a:cubicBezTo>
                <a:cubicBezTo>
                  <a:pt x="1619" y="91"/>
                  <a:pt x="1589" y="72"/>
                  <a:pt x="1547" y="72"/>
                </a:cubicBezTo>
                <a:cubicBezTo>
                  <a:pt x="1494" y="72"/>
                  <a:pt x="1475" y="99"/>
                  <a:pt x="1475" y="125"/>
                </a:cubicBezTo>
                <a:cubicBezTo>
                  <a:pt x="1475" y="160"/>
                  <a:pt x="1498" y="175"/>
                  <a:pt x="1536" y="182"/>
                </a:cubicBezTo>
                <a:cubicBezTo>
                  <a:pt x="1574" y="190"/>
                  <a:pt x="1585" y="194"/>
                  <a:pt x="1585" y="213"/>
                </a:cubicBezTo>
                <a:cubicBezTo>
                  <a:pt x="1585" y="228"/>
                  <a:pt x="1574" y="235"/>
                  <a:pt x="1547" y="235"/>
                </a:cubicBezTo>
                <a:cubicBezTo>
                  <a:pt x="1520" y="235"/>
                  <a:pt x="1509" y="224"/>
                  <a:pt x="1509" y="205"/>
                </a:cubicBezTo>
                <a:cubicBezTo>
                  <a:pt x="1505" y="201"/>
                  <a:pt x="1505" y="201"/>
                  <a:pt x="1505" y="201"/>
                </a:cubicBezTo>
                <a:cubicBezTo>
                  <a:pt x="1475" y="201"/>
                  <a:pt x="1475" y="201"/>
                  <a:pt x="1475" y="201"/>
                </a:cubicBezTo>
                <a:cubicBezTo>
                  <a:pt x="1471" y="205"/>
                  <a:pt x="1471" y="205"/>
                  <a:pt x="1471" y="205"/>
                </a:cubicBezTo>
                <a:cubicBezTo>
                  <a:pt x="1471" y="247"/>
                  <a:pt x="1498" y="270"/>
                  <a:pt x="1547" y="270"/>
                </a:cubicBezTo>
                <a:cubicBezTo>
                  <a:pt x="1600" y="270"/>
                  <a:pt x="1623" y="243"/>
                  <a:pt x="1623" y="213"/>
                </a:cubicBezTo>
                <a:cubicBezTo>
                  <a:pt x="1623" y="179"/>
                  <a:pt x="1604" y="163"/>
                  <a:pt x="1566" y="156"/>
                </a:cubicBezTo>
                <a:cubicBezTo>
                  <a:pt x="1528" y="148"/>
                  <a:pt x="1513" y="144"/>
                  <a:pt x="1513" y="125"/>
                </a:cubicBezTo>
                <a:close/>
                <a:moveTo>
                  <a:pt x="1446" y="186"/>
                </a:moveTo>
                <a:cubicBezTo>
                  <a:pt x="1450" y="182"/>
                  <a:pt x="1450" y="182"/>
                  <a:pt x="1450" y="182"/>
                </a:cubicBezTo>
                <a:cubicBezTo>
                  <a:pt x="1450" y="171"/>
                  <a:pt x="1450" y="171"/>
                  <a:pt x="1450" y="171"/>
                </a:cubicBezTo>
                <a:cubicBezTo>
                  <a:pt x="1450" y="118"/>
                  <a:pt x="1424" y="72"/>
                  <a:pt x="1363" y="72"/>
                </a:cubicBezTo>
                <a:cubicBezTo>
                  <a:pt x="1302" y="72"/>
                  <a:pt x="1275" y="118"/>
                  <a:pt x="1275" y="171"/>
                </a:cubicBezTo>
                <a:cubicBezTo>
                  <a:pt x="1275" y="228"/>
                  <a:pt x="1306" y="270"/>
                  <a:pt x="1367" y="270"/>
                </a:cubicBezTo>
                <a:cubicBezTo>
                  <a:pt x="1412" y="270"/>
                  <a:pt x="1439" y="243"/>
                  <a:pt x="1443" y="213"/>
                </a:cubicBezTo>
                <a:cubicBezTo>
                  <a:pt x="1439" y="209"/>
                  <a:pt x="1439" y="209"/>
                  <a:pt x="1439" y="209"/>
                </a:cubicBezTo>
                <a:cubicBezTo>
                  <a:pt x="1408" y="209"/>
                  <a:pt x="1408" y="209"/>
                  <a:pt x="1408" y="209"/>
                </a:cubicBezTo>
                <a:cubicBezTo>
                  <a:pt x="1405" y="213"/>
                  <a:pt x="1405" y="213"/>
                  <a:pt x="1405" y="213"/>
                </a:cubicBezTo>
                <a:cubicBezTo>
                  <a:pt x="1397" y="232"/>
                  <a:pt x="1382" y="235"/>
                  <a:pt x="1367" y="235"/>
                </a:cubicBezTo>
                <a:cubicBezTo>
                  <a:pt x="1321" y="235"/>
                  <a:pt x="1317" y="197"/>
                  <a:pt x="1317" y="190"/>
                </a:cubicBezTo>
                <a:cubicBezTo>
                  <a:pt x="1321" y="186"/>
                  <a:pt x="1321" y="186"/>
                  <a:pt x="1321" y="186"/>
                </a:cubicBezTo>
                <a:cubicBezTo>
                  <a:pt x="1446" y="186"/>
                  <a:pt x="1446" y="186"/>
                  <a:pt x="1446" y="186"/>
                </a:cubicBezTo>
                <a:close/>
                <a:moveTo>
                  <a:pt x="1408" y="152"/>
                </a:moveTo>
                <a:cubicBezTo>
                  <a:pt x="1405" y="156"/>
                  <a:pt x="1405" y="156"/>
                  <a:pt x="1405" y="156"/>
                </a:cubicBezTo>
                <a:cubicBezTo>
                  <a:pt x="1321" y="156"/>
                  <a:pt x="1321" y="156"/>
                  <a:pt x="1321" y="156"/>
                </a:cubicBezTo>
                <a:cubicBezTo>
                  <a:pt x="1317" y="152"/>
                  <a:pt x="1317" y="152"/>
                  <a:pt x="1317" y="152"/>
                </a:cubicBezTo>
                <a:cubicBezTo>
                  <a:pt x="1317" y="141"/>
                  <a:pt x="1321" y="106"/>
                  <a:pt x="1363" y="106"/>
                </a:cubicBezTo>
                <a:cubicBezTo>
                  <a:pt x="1405" y="106"/>
                  <a:pt x="1408" y="141"/>
                  <a:pt x="1408" y="152"/>
                </a:cubicBezTo>
                <a:close/>
                <a:moveTo>
                  <a:pt x="1213" y="262"/>
                </a:moveTo>
                <a:cubicBezTo>
                  <a:pt x="1273" y="30"/>
                  <a:pt x="1273" y="30"/>
                  <a:pt x="1273" y="30"/>
                </a:cubicBezTo>
                <a:cubicBezTo>
                  <a:pt x="1273" y="4"/>
                  <a:pt x="1273" y="4"/>
                  <a:pt x="1273" y="4"/>
                </a:cubicBezTo>
                <a:cubicBezTo>
                  <a:pt x="1270" y="0"/>
                  <a:pt x="1270" y="0"/>
                  <a:pt x="1270" y="0"/>
                </a:cubicBezTo>
                <a:cubicBezTo>
                  <a:pt x="1247" y="0"/>
                  <a:pt x="1247" y="0"/>
                  <a:pt x="1247" y="0"/>
                </a:cubicBezTo>
                <a:cubicBezTo>
                  <a:pt x="1243" y="4"/>
                  <a:pt x="1243" y="4"/>
                  <a:pt x="1243" y="4"/>
                </a:cubicBezTo>
                <a:cubicBezTo>
                  <a:pt x="1194" y="197"/>
                  <a:pt x="1194" y="197"/>
                  <a:pt x="1194" y="197"/>
                </a:cubicBezTo>
                <a:cubicBezTo>
                  <a:pt x="1190" y="197"/>
                  <a:pt x="1190" y="197"/>
                  <a:pt x="1190" y="197"/>
                </a:cubicBezTo>
                <a:cubicBezTo>
                  <a:pt x="1133" y="4"/>
                  <a:pt x="1133" y="4"/>
                  <a:pt x="1133" y="4"/>
                </a:cubicBezTo>
                <a:cubicBezTo>
                  <a:pt x="1129" y="0"/>
                  <a:pt x="1129" y="0"/>
                  <a:pt x="1129" y="0"/>
                </a:cubicBezTo>
                <a:cubicBezTo>
                  <a:pt x="1095" y="0"/>
                  <a:pt x="1095" y="0"/>
                  <a:pt x="1095" y="0"/>
                </a:cubicBezTo>
                <a:cubicBezTo>
                  <a:pt x="1091" y="4"/>
                  <a:pt x="1091" y="4"/>
                  <a:pt x="1091" y="4"/>
                </a:cubicBezTo>
                <a:cubicBezTo>
                  <a:pt x="1034" y="197"/>
                  <a:pt x="1034" y="197"/>
                  <a:pt x="1034" y="197"/>
                </a:cubicBezTo>
                <a:cubicBezTo>
                  <a:pt x="1030" y="197"/>
                  <a:pt x="1030" y="197"/>
                  <a:pt x="1030" y="197"/>
                </a:cubicBezTo>
                <a:cubicBezTo>
                  <a:pt x="981" y="4"/>
                  <a:pt x="981" y="4"/>
                  <a:pt x="981" y="4"/>
                </a:cubicBezTo>
                <a:cubicBezTo>
                  <a:pt x="977" y="0"/>
                  <a:pt x="977" y="0"/>
                  <a:pt x="977" y="0"/>
                </a:cubicBezTo>
                <a:cubicBezTo>
                  <a:pt x="954" y="0"/>
                  <a:pt x="954" y="0"/>
                  <a:pt x="954" y="0"/>
                </a:cubicBezTo>
                <a:cubicBezTo>
                  <a:pt x="951" y="4"/>
                  <a:pt x="951" y="4"/>
                  <a:pt x="951" y="4"/>
                </a:cubicBezTo>
                <a:cubicBezTo>
                  <a:pt x="951" y="30"/>
                  <a:pt x="951" y="30"/>
                  <a:pt x="951" y="30"/>
                </a:cubicBezTo>
                <a:cubicBezTo>
                  <a:pt x="1011" y="262"/>
                  <a:pt x="1011" y="262"/>
                  <a:pt x="1011" y="262"/>
                </a:cubicBezTo>
                <a:cubicBezTo>
                  <a:pt x="1015" y="266"/>
                  <a:pt x="1015" y="266"/>
                  <a:pt x="1015" y="266"/>
                </a:cubicBezTo>
                <a:cubicBezTo>
                  <a:pt x="1049" y="266"/>
                  <a:pt x="1049" y="266"/>
                  <a:pt x="1049" y="266"/>
                </a:cubicBezTo>
                <a:cubicBezTo>
                  <a:pt x="1053" y="262"/>
                  <a:pt x="1053" y="262"/>
                  <a:pt x="1053" y="262"/>
                </a:cubicBezTo>
                <a:cubicBezTo>
                  <a:pt x="1110" y="61"/>
                  <a:pt x="1110" y="61"/>
                  <a:pt x="1110" y="61"/>
                </a:cubicBezTo>
                <a:cubicBezTo>
                  <a:pt x="1114" y="61"/>
                  <a:pt x="1114" y="61"/>
                  <a:pt x="1114" y="61"/>
                </a:cubicBezTo>
                <a:cubicBezTo>
                  <a:pt x="1171" y="262"/>
                  <a:pt x="1171" y="262"/>
                  <a:pt x="1171" y="262"/>
                </a:cubicBezTo>
                <a:cubicBezTo>
                  <a:pt x="1175" y="266"/>
                  <a:pt x="1175" y="266"/>
                  <a:pt x="1175" y="266"/>
                </a:cubicBezTo>
                <a:cubicBezTo>
                  <a:pt x="1209" y="266"/>
                  <a:pt x="1209" y="266"/>
                  <a:pt x="1209" y="266"/>
                </a:cubicBezTo>
                <a:cubicBezTo>
                  <a:pt x="1213" y="262"/>
                  <a:pt x="1213" y="262"/>
                  <a:pt x="1213" y="262"/>
                </a:cubicBezTo>
                <a:close/>
                <a:moveTo>
                  <a:pt x="931" y="110"/>
                </a:moveTo>
                <a:cubicBezTo>
                  <a:pt x="935" y="106"/>
                  <a:pt x="935" y="106"/>
                  <a:pt x="935" y="106"/>
                </a:cubicBezTo>
                <a:cubicBezTo>
                  <a:pt x="935" y="80"/>
                  <a:pt x="935" y="80"/>
                  <a:pt x="935" y="80"/>
                </a:cubicBezTo>
                <a:cubicBezTo>
                  <a:pt x="931" y="76"/>
                  <a:pt x="931" y="76"/>
                  <a:pt x="931" y="76"/>
                </a:cubicBezTo>
                <a:cubicBezTo>
                  <a:pt x="916" y="76"/>
                  <a:pt x="916" y="76"/>
                  <a:pt x="916" y="76"/>
                </a:cubicBezTo>
                <a:cubicBezTo>
                  <a:pt x="890" y="76"/>
                  <a:pt x="878" y="85"/>
                  <a:pt x="867" y="96"/>
                </a:cubicBezTo>
                <a:cubicBezTo>
                  <a:pt x="863" y="96"/>
                  <a:pt x="863" y="96"/>
                  <a:pt x="863" y="96"/>
                </a:cubicBezTo>
                <a:cubicBezTo>
                  <a:pt x="863" y="80"/>
                  <a:pt x="863" y="80"/>
                  <a:pt x="863" y="80"/>
                </a:cubicBezTo>
                <a:cubicBezTo>
                  <a:pt x="859" y="76"/>
                  <a:pt x="859" y="76"/>
                  <a:pt x="859" y="76"/>
                </a:cubicBezTo>
                <a:cubicBezTo>
                  <a:pt x="829" y="76"/>
                  <a:pt x="829" y="76"/>
                  <a:pt x="829" y="76"/>
                </a:cubicBezTo>
                <a:cubicBezTo>
                  <a:pt x="825" y="80"/>
                  <a:pt x="825" y="80"/>
                  <a:pt x="825" y="80"/>
                </a:cubicBezTo>
                <a:cubicBezTo>
                  <a:pt x="825" y="262"/>
                  <a:pt x="825" y="262"/>
                  <a:pt x="825" y="262"/>
                </a:cubicBezTo>
                <a:cubicBezTo>
                  <a:pt x="829" y="266"/>
                  <a:pt x="829" y="266"/>
                  <a:pt x="829" y="266"/>
                </a:cubicBezTo>
                <a:cubicBezTo>
                  <a:pt x="859" y="266"/>
                  <a:pt x="859" y="266"/>
                  <a:pt x="859" y="266"/>
                </a:cubicBezTo>
                <a:cubicBezTo>
                  <a:pt x="863" y="262"/>
                  <a:pt x="863" y="262"/>
                  <a:pt x="863" y="262"/>
                </a:cubicBezTo>
                <a:cubicBezTo>
                  <a:pt x="863" y="167"/>
                  <a:pt x="863" y="167"/>
                  <a:pt x="863" y="167"/>
                </a:cubicBezTo>
                <a:cubicBezTo>
                  <a:pt x="863" y="122"/>
                  <a:pt x="882" y="110"/>
                  <a:pt x="912" y="110"/>
                </a:cubicBezTo>
                <a:cubicBezTo>
                  <a:pt x="931" y="110"/>
                  <a:pt x="931" y="110"/>
                  <a:pt x="931" y="110"/>
                </a:cubicBezTo>
                <a:close/>
                <a:moveTo>
                  <a:pt x="798" y="171"/>
                </a:moveTo>
                <a:cubicBezTo>
                  <a:pt x="798" y="110"/>
                  <a:pt x="764" y="72"/>
                  <a:pt x="707" y="72"/>
                </a:cubicBezTo>
                <a:cubicBezTo>
                  <a:pt x="650" y="72"/>
                  <a:pt x="616" y="110"/>
                  <a:pt x="616" y="171"/>
                </a:cubicBezTo>
                <a:cubicBezTo>
                  <a:pt x="616" y="232"/>
                  <a:pt x="650" y="270"/>
                  <a:pt x="707" y="270"/>
                </a:cubicBezTo>
                <a:cubicBezTo>
                  <a:pt x="764" y="270"/>
                  <a:pt x="798" y="232"/>
                  <a:pt x="798" y="171"/>
                </a:cubicBezTo>
                <a:close/>
                <a:moveTo>
                  <a:pt x="760" y="171"/>
                </a:moveTo>
                <a:cubicBezTo>
                  <a:pt x="760" y="213"/>
                  <a:pt x="741" y="235"/>
                  <a:pt x="707" y="235"/>
                </a:cubicBezTo>
                <a:cubicBezTo>
                  <a:pt x="673" y="235"/>
                  <a:pt x="654" y="213"/>
                  <a:pt x="654" y="171"/>
                </a:cubicBezTo>
                <a:cubicBezTo>
                  <a:pt x="654" y="129"/>
                  <a:pt x="673" y="106"/>
                  <a:pt x="707" y="106"/>
                </a:cubicBezTo>
                <a:cubicBezTo>
                  <a:pt x="741" y="106"/>
                  <a:pt x="760" y="129"/>
                  <a:pt x="760" y="171"/>
                </a:cubicBezTo>
                <a:close/>
                <a:moveTo>
                  <a:pt x="586" y="266"/>
                </a:moveTo>
                <a:cubicBezTo>
                  <a:pt x="590" y="262"/>
                  <a:pt x="590" y="262"/>
                  <a:pt x="590" y="262"/>
                </a:cubicBezTo>
                <a:cubicBezTo>
                  <a:pt x="590" y="4"/>
                  <a:pt x="590" y="4"/>
                  <a:pt x="590" y="4"/>
                </a:cubicBezTo>
                <a:cubicBezTo>
                  <a:pt x="586" y="0"/>
                  <a:pt x="586" y="0"/>
                  <a:pt x="586" y="0"/>
                </a:cubicBezTo>
                <a:cubicBezTo>
                  <a:pt x="555" y="0"/>
                  <a:pt x="555" y="0"/>
                  <a:pt x="555" y="0"/>
                </a:cubicBezTo>
                <a:cubicBezTo>
                  <a:pt x="552" y="4"/>
                  <a:pt x="552" y="4"/>
                  <a:pt x="552" y="4"/>
                </a:cubicBezTo>
                <a:cubicBezTo>
                  <a:pt x="552" y="262"/>
                  <a:pt x="552" y="262"/>
                  <a:pt x="552" y="262"/>
                </a:cubicBezTo>
                <a:cubicBezTo>
                  <a:pt x="555" y="266"/>
                  <a:pt x="555" y="266"/>
                  <a:pt x="555" y="266"/>
                </a:cubicBezTo>
                <a:cubicBezTo>
                  <a:pt x="586" y="266"/>
                  <a:pt x="586" y="266"/>
                  <a:pt x="586" y="266"/>
                </a:cubicBezTo>
                <a:close/>
                <a:moveTo>
                  <a:pt x="460" y="268"/>
                </a:moveTo>
                <a:cubicBezTo>
                  <a:pt x="525" y="106"/>
                  <a:pt x="525" y="106"/>
                  <a:pt x="525" y="106"/>
                </a:cubicBezTo>
                <a:cubicBezTo>
                  <a:pt x="525" y="80"/>
                  <a:pt x="525" y="80"/>
                  <a:pt x="525" y="80"/>
                </a:cubicBezTo>
                <a:cubicBezTo>
                  <a:pt x="521" y="76"/>
                  <a:pt x="521" y="76"/>
                  <a:pt x="521" y="76"/>
                </a:cubicBezTo>
                <a:cubicBezTo>
                  <a:pt x="498" y="76"/>
                  <a:pt x="498" y="76"/>
                  <a:pt x="498" y="76"/>
                </a:cubicBezTo>
                <a:cubicBezTo>
                  <a:pt x="494" y="80"/>
                  <a:pt x="494" y="80"/>
                  <a:pt x="494" y="80"/>
                </a:cubicBezTo>
                <a:cubicBezTo>
                  <a:pt x="441" y="220"/>
                  <a:pt x="441" y="220"/>
                  <a:pt x="441" y="220"/>
                </a:cubicBezTo>
                <a:cubicBezTo>
                  <a:pt x="437" y="220"/>
                  <a:pt x="437" y="220"/>
                  <a:pt x="437" y="220"/>
                </a:cubicBezTo>
                <a:cubicBezTo>
                  <a:pt x="384" y="80"/>
                  <a:pt x="384" y="80"/>
                  <a:pt x="384" y="80"/>
                </a:cubicBezTo>
                <a:cubicBezTo>
                  <a:pt x="380" y="76"/>
                  <a:pt x="380" y="76"/>
                  <a:pt x="380" y="76"/>
                </a:cubicBezTo>
                <a:cubicBezTo>
                  <a:pt x="358" y="76"/>
                  <a:pt x="358" y="76"/>
                  <a:pt x="358" y="76"/>
                </a:cubicBezTo>
                <a:cubicBezTo>
                  <a:pt x="354" y="80"/>
                  <a:pt x="354" y="80"/>
                  <a:pt x="354" y="80"/>
                </a:cubicBezTo>
                <a:cubicBezTo>
                  <a:pt x="354" y="106"/>
                  <a:pt x="354" y="106"/>
                  <a:pt x="354" y="106"/>
                </a:cubicBezTo>
                <a:cubicBezTo>
                  <a:pt x="418" y="266"/>
                  <a:pt x="418" y="266"/>
                  <a:pt x="418" y="266"/>
                </a:cubicBezTo>
                <a:cubicBezTo>
                  <a:pt x="418" y="270"/>
                  <a:pt x="418" y="270"/>
                  <a:pt x="418" y="270"/>
                </a:cubicBezTo>
                <a:cubicBezTo>
                  <a:pt x="418" y="270"/>
                  <a:pt x="418" y="270"/>
                  <a:pt x="418" y="270"/>
                </a:cubicBezTo>
                <a:cubicBezTo>
                  <a:pt x="418" y="270"/>
                  <a:pt x="418" y="270"/>
                  <a:pt x="418" y="270"/>
                </a:cubicBezTo>
                <a:cubicBezTo>
                  <a:pt x="418" y="270"/>
                  <a:pt x="418" y="270"/>
                  <a:pt x="418" y="270"/>
                </a:cubicBezTo>
                <a:cubicBezTo>
                  <a:pt x="415" y="279"/>
                  <a:pt x="415" y="279"/>
                  <a:pt x="415" y="279"/>
                </a:cubicBezTo>
                <a:cubicBezTo>
                  <a:pt x="407" y="298"/>
                  <a:pt x="396" y="302"/>
                  <a:pt x="377" y="302"/>
                </a:cubicBezTo>
                <a:cubicBezTo>
                  <a:pt x="369" y="302"/>
                  <a:pt x="369" y="302"/>
                  <a:pt x="369" y="302"/>
                </a:cubicBezTo>
                <a:cubicBezTo>
                  <a:pt x="365" y="306"/>
                  <a:pt x="365" y="306"/>
                  <a:pt x="365" y="306"/>
                </a:cubicBezTo>
                <a:cubicBezTo>
                  <a:pt x="365" y="332"/>
                  <a:pt x="365" y="332"/>
                  <a:pt x="365" y="332"/>
                </a:cubicBezTo>
                <a:cubicBezTo>
                  <a:pt x="369" y="336"/>
                  <a:pt x="369" y="336"/>
                  <a:pt x="369" y="336"/>
                </a:cubicBezTo>
                <a:cubicBezTo>
                  <a:pt x="377" y="336"/>
                  <a:pt x="377" y="336"/>
                  <a:pt x="377" y="336"/>
                </a:cubicBezTo>
                <a:cubicBezTo>
                  <a:pt x="422" y="336"/>
                  <a:pt x="437" y="325"/>
                  <a:pt x="460" y="268"/>
                </a:cubicBezTo>
                <a:close/>
                <a:moveTo>
                  <a:pt x="331" y="266"/>
                </a:moveTo>
                <a:cubicBezTo>
                  <a:pt x="335" y="262"/>
                  <a:pt x="335" y="262"/>
                  <a:pt x="335" y="262"/>
                </a:cubicBezTo>
                <a:cubicBezTo>
                  <a:pt x="335" y="156"/>
                  <a:pt x="335" y="156"/>
                  <a:pt x="335" y="156"/>
                </a:cubicBezTo>
                <a:cubicBezTo>
                  <a:pt x="335" y="99"/>
                  <a:pt x="316" y="72"/>
                  <a:pt x="259" y="72"/>
                </a:cubicBezTo>
                <a:cubicBezTo>
                  <a:pt x="202" y="72"/>
                  <a:pt x="183" y="103"/>
                  <a:pt x="183" y="129"/>
                </a:cubicBezTo>
                <a:cubicBezTo>
                  <a:pt x="187" y="133"/>
                  <a:pt x="187" y="133"/>
                  <a:pt x="187" y="133"/>
                </a:cubicBezTo>
                <a:cubicBezTo>
                  <a:pt x="217" y="133"/>
                  <a:pt x="217" y="133"/>
                  <a:pt x="217" y="133"/>
                </a:cubicBezTo>
                <a:cubicBezTo>
                  <a:pt x="221" y="129"/>
                  <a:pt x="221" y="129"/>
                  <a:pt x="221" y="129"/>
                </a:cubicBezTo>
                <a:cubicBezTo>
                  <a:pt x="221" y="114"/>
                  <a:pt x="232" y="106"/>
                  <a:pt x="259" y="106"/>
                </a:cubicBezTo>
                <a:cubicBezTo>
                  <a:pt x="285" y="106"/>
                  <a:pt x="297" y="114"/>
                  <a:pt x="297" y="141"/>
                </a:cubicBezTo>
                <a:cubicBezTo>
                  <a:pt x="297" y="148"/>
                  <a:pt x="297" y="148"/>
                  <a:pt x="297" y="148"/>
                </a:cubicBezTo>
                <a:cubicBezTo>
                  <a:pt x="293" y="152"/>
                  <a:pt x="293" y="152"/>
                  <a:pt x="293" y="152"/>
                </a:cubicBezTo>
                <a:cubicBezTo>
                  <a:pt x="293" y="152"/>
                  <a:pt x="278" y="148"/>
                  <a:pt x="259" y="148"/>
                </a:cubicBezTo>
                <a:cubicBezTo>
                  <a:pt x="210" y="148"/>
                  <a:pt x="175" y="167"/>
                  <a:pt x="175" y="209"/>
                </a:cubicBezTo>
                <a:cubicBezTo>
                  <a:pt x="175" y="247"/>
                  <a:pt x="198" y="270"/>
                  <a:pt x="240" y="270"/>
                </a:cubicBezTo>
                <a:cubicBezTo>
                  <a:pt x="278" y="270"/>
                  <a:pt x="293" y="246"/>
                  <a:pt x="293" y="246"/>
                </a:cubicBezTo>
                <a:cubicBezTo>
                  <a:pt x="297" y="246"/>
                  <a:pt x="297" y="246"/>
                  <a:pt x="297" y="246"/>
                </a:cubicBezTo>
                <a:cubicBezTo>
                  <a:pt x="297" y="262"/>
                  <a:pt x="297" y="262"/>
                  <a:pt x="297" y="262"/>
                </a:cubicBezTo>
                <a:cubicBezTo>
                  <a:pt x="301" y="266"/>
                  <a:pt x="301" y="266"/>
                  <a:pt x="301" y="266"/>
                </a:cubicBezTo>
                <a:cubicBezTo>
                  <a:pt x="331" y="266"/>
                  <a:pt x="331" y="266"/>
                  <a:pt x="331" y="266"/>
                </a:cubicBezTo>
                <a:close/>
                <a:moveTo>
                  <a:pt x="297" y="197"/>
                </a:moveTo>
                <a:cubicBezTo>
                  <a:pt x="297" y="220"/>
                  <a:pt x="278" y="235"/>
                  <a:pt x="248" y="235"/>
                </a:cubicBezTo>
                <a:cubicBezTo>
                  <a:pt x="225" y="235"/>
                  <a:pt x="213" y="228"/>
                  <a:pt x="213" y="209"/>
                </a:cubicBezTo>
                <a:cubicBezTo>
                  <a:pt x="213" y="190"/>
                  <a:pt x="229" y="179"/>
                  <a:pt x="263" y="179"/>
                </a:cubicBezTo>
                <a:cubicBezTo>
                  <a:pt x="282" y="179"/>
                  <a:pt x="293" y="182"/>
                  <a:pt x="293" y="182"/>
                </a:cubicBezTo>
                <a:cubicBezTo>
                  <a:pt x="297" y="186"/>
                  <a:pt x="297" y="186"/>
                  <a:pt x="297" y="186"/>
                </a:cubicBezTo>
                <a:cubicBezTo>
                  <a:pt x="297" y="197"/>
                  <a:pt x="297" y="197"/>
                  <a:pt x="297" y="197"/>
                </a:cubicBezTo>
                <a:close/>
                <a:moveTo>
                  <a:pt x="208" y="34"/>
                </a:moveTo>
                <a:cubicBezTo>
                  <a:pt x="212" y="30"/>
                  <a:pt x="212" y="30"/>
                  <a:pt x="212" y="30"/>
                </a:cubicBezTo>
                <a:cubicBezTo>
                  <a:pt x="212" y="4"/>
                  <a:pt x="212" y="4"/>
                  <a:pt x="212" y="4"/>
                </a:cubicBezTo>
                <a:cubicBezTo>
                  <a:pt x="208" y="0"/>
                  <a:pt x="208" y="0"/>
                  <a:pt x="208" y="0"/>
                </a:cubicBezTo>
                <a:cubicBezTo>
                  <a:pt x="3" y="0"/>
                  <a:pt x="3" y="0"/>
                  <a:pt x="3" y="0"/>
                </a:cubicBezTo>
                <a:cubicBezTo>
                  <a:pt x="0" y="4"/>
                  <a:pt x="0" y="4"/>
                  <a:pt x="0" y="4"/>
                </a:cubicBezTo>
                <a:cubicBezTo>
                  <a:pt x="0" y="30"/>
                  <a:pt x="0" y="30"/>
                  <a:pt x="0" y="30"/>
                </a:cubicBezTo>
                <a:cubicBezTo>
                  <a:pt x="3" y="34"/>
                  <a:pt x="3" y="34"/>
                  <a:pt x="3" y="34"/>
                </a:cubicBezTo>
                <a:cubicBezTo>
                  <a:pt x="83" y="34"/>
                  <a:pt x="83" y="34"/>
                  <a:pt x="83" y="34"/>
                </a:cubicBezTo>
                <a:cubicBezTo>
                  <a:pt x="87" y="38"/>
                  <a:pt x="87" y="38"/>
                  <a:pt x="87" y="38"/>
                </a:cubicBezTo>
                <a:cubicBezTo>
                  <a:pt x="87" y="262"/>
                  <a:pt x="87" y="262"/>
                  <a:pt x="87" y="262"/>
                </a:cubicBezTo>
                <a:cubicBezTo>
                  <a:pt x="91" y="266"/>
                  <a:pt x="91" y="266"/>
                  <a:pt x="91" y="266"/>
                </a:cubicBezTo>
                <a:cubicBezTo>
                  <a:pt x="121" y="266"/>
                  <a:pt x="121" y="266"/>
                  <a:pt x="121" y="266"/>
                </a:cubicBezTo>
                <a:cubicBezTo>
                  <a:pt x="125" y="262"/>
                  <a:pt x="125" y="262"/>
                  <a:pt x="125" y="262"/>
                </a:cubicBezTo>
                <a:cubicBezTo>
                  <a:pt x="125" y="38"/>
                  <a:pt x="125" y="38"/>
                  <a:pt x="125" y="38"/>
                </a:cubicBezTo>
                <a:cubicBezTo>
                  <a:pt x="129" y="34"/>
                  <a:pt x="129" y="34"/>
                  <a:pt x="129" y="34"/>
                </a:cubicBezTo>
                <a:cubicBezTo>
                  <a:pt x="208" y="34"/>
                  <a:pt x="208" y="34"/>
                  <a:pt x="208"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solidFill>
                <a:srgbClr val="1D1D4B"/>
              </a:solidFill>
            </a:endParaRPr>
          </a:p>
        </p:txBody>
      </p:sp>
      <p:sp>
        <p:nvSpPr>
          <p:cNvPr id="14" name="Rectangle 13">
            <a:extLst>
              <a:ext uri="{FF2B5EF4-FFF2-40B4-BE49-F238E27FC236}">
                <a16:creationId xmlns:a16="http://schemas.microsoft.com/office/drawing/2014/main" id="{4E95A9E0-01E6-6F42-B168-A3B5DBE9AEF4}"/>
              </a:ext>
            </a:extLst>
          </p:cNvPr>
          <p:cNvSpPr/>
          <p:nvPr/>
        </p:nvSpPr>
        <p:spPr>
          <a:xfrm>
            <a:off x="622887" y="5293953"/>
            <a:ext cx="2599943" cy="279692"/>
          </a:xfrm>
          <a:prstGeom prst="rect">
            <a:avLst/>
          </a:prstGeom>
        </p:spPr>
        <p:txBody>
          <a:bodyPr wrap="none">
            <a:spAutoFit/>
          </a:bodyPr>
          <a:lstStyle/>
          <a:p>
            <a:pPr marL="1790700" indent="-1790700">
              <a:lnSpc>
                <a:spcPct val="110000"/>
              </a:lnSpc>
              <a:spcBef>
                <a:spcPts val="0"/>
              </a:spcBef>
              <a:spcAft>
                <a:spcPts val="800"/>
              </a:spcAft>
              <a:tabLst>
                <a:tab pos="1790700" algn="l"/>
              </a:tabLst>
            </a:pPr>
            <a:r>
              <a:rPr lang="en-GB" sz="1200" b="0" noProof="1">
                <a:solidFill>
                  <a:schemeClr val="bg1"/>
                </a:solidFill>
                <a:latin typeface="Arial" panose="020B0604020202020204" pitchFamily="34" charset="0"/>
                <a:cs typeface="Arial" panose="020B0604020202020204" pitchFamily="34" charset="0"/>
              </a:rPr>
              <a:t>* In association with DR &amp; AJU LLC</a:t>
            </a:r>
          </a:p>
        </p:txBody>
      </p:sp>
    </p:spTree>
    <p:custDataLst>
      <p:tags r:id="rId1"/>
    </p:custDataLst>
    <p:extLst>
      <p:ext uri="{BB962C8B-B14F-4D97-AF65-F5344CB8AC3E}">
        <p14:creationId xmlns:p14="http://schemas.microsoft.com/office/powerpoint/2010/main" val="3084942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OCHETLANGUAGETAG" val="English (United Kingdom)"/>
  <p:tag name="FULLSLIDEIMAGE" val="Default Image"/>
  <p:tag name="SLIDEBANNERDIFFERENT" val="False"/>
  <p:tag name="SLIDEBANNERIMAGE" val="Default Image"/>
  <p:tag name="TITLESLIDE2LINES" val="True"/>
  <p:tag name="TITLEPAGEIMAGE" val="\\law.firm.priv\BrandAssets\Image Library\PowerPoint images\Sectors\Financial institutions &amp; insurance\GI-1146066936_Windows of modern futuristic glass.jpg"/>
  <p:tag name="TITLEPAGESECTOR" val="Financial institutions &amp; insurance"/>
  <p:tag name="SLIDEBANNERCROPPING" val="2"/>
  <p:tag name="TITLESLIDENOOFLINES" val="2"/>
  <p:tag name="PRESENTATIONTEXTOFFICE" val="London"/>
  <p:tag name="PRESENTATIONTEXTLANGUAGE" val="English(UK)"/>
  <p:tag name="TAYLORWESSINGVALIDPRESENTATION" val="True"/>
  <p:tag name="TAYLORWESSINGVALID" val="True"/>
  <p:tag name="PRESENTATIONVERSION" val="1.31"/>
</p:tagLst>
</file>

<file path=ppt/tags/tag2.xml><?xml version="1.0" encoding="utf-8"?>
<p:tagLst xmlns:a="http://schemas.openxmlformats.org/drawingml/2006/main" xmlns:r="http://schemas.openxmlformats.org/officeDocument/2006/relationships" xmlns:p="http://schemas.openxmlformats.org/presentationml/2006/main">
  <p:tag name="SLIDENAME" val="Back cover - dark"/>
  <p:tag name="SLIDEDATE" val="20 June 2020"/>
  <p:tag name="SLIDEVERSION" val="1.0"/>
  <p:tag name="SLIDECATEGORY1" val="n/a"/>
  <p:tag name="SLIDECATEGORY2" val="n/a"/>
  <p:tag name="SLIDECATEGORY3" val="About Taylor Wessing"/>
  <p:tag name="SLIDEAVAILABILITY" val="Yes"/>
  <p:tag name="SLIDECOMMENTS" val=""/>
</p:tagLst>
</file>

<file path=ppt/theme/theme1.xml><?xml version="1.0" encoding="utf-8"?>
<a:theme xmlns:a="http://schemas.openxmlformats.org/drawingml/2006/main" name="TW Template (UKPresentation)">
  <a:themeElements>
    <a:clrScheme name="TW Standard">
      <a:dk1>
        <a:srgbClr val="253746"/>
      </a:dk1>
      <a:lt1>
        <a:sysClr val="window" lastClr="FFFFFF"/>
      </a:lt1>
      <a:dk2>
        <a:srgbClr val="141B4D"/>
      </a:dk2>
      <a:lt2>
        <a:srgbClr val="D9D9D6"/>
      </a:lt2>
      <a:accent1>
        <a:srgbClr val="141B4D"/>
      </a:accent1>
      <a:accent2>
        <a:srgbClr val="1D428A"/>
      </a:accent2>
      <a:accent3>
        <a:srgbClr val="00C389"/>
      </a:accent3>
      <a:accent4>
        <a:srgbClr val="007B4B"/>
      </a:accent4>
      <a:accent5>
        <a:srgbClr val="5B6770"/>
      </a:accent5>
      <a:accent6>
        <a:srgbClr val="D9D9D6"/>
      </a:accent6>
      <a:hlink>
        <a:srgbClr val="0F1C44"/>
      </a:hlink>
      <a:folHlink>
        <a:srgbClr val="0F1C44"/>
      </a:folHlink>
    </a:clrScheme>
    <a:fontScheme name="Taylor Wess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200" dirty="0" smtClean="0">
            <a:latin typeface="Arial" panose="020B0604020202020204" pitchFamily="34" charset="0"/>
            <a:cs typeface="Arial" panose="020B0604020202020204" pitchFamily="34" charset="0"/>
          </a:defRPr>
        </a:defPPr>
      </a:lstStyle>
    </a:txDef>
  </a:objectDefaults>
  <a:extraClrSchemeLst/>
  <a:custClrLst>
    <a:custClr name="Yellow">
      <a:srgbClr val="FBDD40"/>
    </a:custClr>
    <a:custClr name="Sky blue">
      <a:srgbClr val="00A9E0"/>
    </a:custClr>
    <a:custClr name="Rose">
      <a:srgbClr val="E31C79"/>
    </a:custClr>
    <a:custClr name="Red">
      <a:srgbClr val="DA291C"/>
    </a:custClr>
  </a:custClrLst>
  <a:extLst>
    <a:ext uri="{05A4C25C-085E-4340-85A3-A5531E510DB2}">
      <thm15:themeFamily xmlns:thm15="http://schemas.microsoft.com/office/thememl/2012/main" name="UK presentation (widescreen).potx" id="{3943E09F-0EC4-454C-8E30-A3DEC4336E3E}" vid="{C3D3CF9F-DE76-43A9-80FE-C268CD85F2DC}"/>
    </a:ext>
  </a:extLst>
</a:theme>
</file>

<file path=ppt/theme/theme2.xml><?xml version="1.0" encoding="utf-8"?>
<a:theme xmlns:a="http://schemas.openxmlformats.org/drawingml/2006/main" name="1_TW Template (UKPresentation)">
  <a:themeElements>
    <a:clrScheme name="TW Standard">
      <a:dk1>
        <a:srgbClr val="253746"/>
      </a:dk1>
      <a:lt1>
        <a:sysClr val="window" lastClr="FFFFFF"/>
      </a:lt1>
      <a:dk2>
        <a:srgbClr val="141B4D"/>
      </a:dk2>
      <a:lt2>
        <a:srgbClr val="D9D9D6"/>
      </a:lt2>
      <a:accent1>
        <a:srgbClr val="141B4D"/>
      </a:accent1>
      <a:accent2>
        <a:srgbClr val="1D428A"/>
      </a:accent2>
      <a:accent3>
        <a:srgbClr val="00C389"/>
      </a:accent3>
      <a:accent4>
        <a:srgbClr val="007B4B"/>
      </a:accent4>
      <a:accent5>
        <a:srgbClr val="5B6770"/>
      </a:accent5>
      <a:accent6>
        <a:srgbClr val="D9D9D6"/>
      </a:accent6>
      <a:hlink>
        <a:srgbClr val="0F1C44"/>
      </a:hlink>
      <a:folHlink>
        <a:srgbClr val="0F1C44"/>
      </a:folHlink>
    </a:clrScheme>
    <a:fontScheme name="Taylor Wess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200" dirty="0" smtClean="0">
            <a:latin typeface="Arial" panose="020B0604020202020204" pitchFamily="34" charset="0"/>
            <a:cs typeface="Arial" panose="020B0604020202020204" pitchFamily="34" charset="0"/>
          </a:defRPr>
        </a:defPPr>
      </a:lstStyle>
    </a:txDef>
  </a:objectDefaults>
  <a:extraClrSchemeLst/>
  <a:custClrLst>
    <a:custClr name="Yellow">
      <a:srgbClr val="FBDD40"/>
    </a:custClr>
    <a:custClr name="Sky blue">
      <a:srgbClr val="00A9E0"/>
    </a:custClr>
    <a:custClr name="Rose">
      <a:srgbClr val="E31C79"/>
    </a:custClr>
    <a:custClr name="Red">
      <a:srgbClr val="DA291C"/>
    </a:custClr>
  </a:custClrLst>
  <a:extLst>
    <a:ext uri="{05A4C25C-085E-4340-85A3-A5531E510DB2}">
      <thm15:themeFamily xmlns:thm15="http://schemas.microsoft.com/office/thememl/2012/main" name="UK presentation (widescreen).potx" id="{3943E09F-0EC4-454C-8E30-A3DEC4336E3E}" vid="{C3D3CF9F-DE76-43A9-80FE-C268CD85F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464</Words>
  <Application>Microsoft Macintosh PowerPoint</Application>
  <PresentationFormat>Custom</PresentationFormat>
  <Paragraphs>62</Paragraphs>
  <Slides>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Wingdings</vt:lpstr>
      <vt:lpstr>Wingdings 3</vt:lpstr>
      <vt:lpstr>TW Template (UKPresentation)</vt:lpstr>
      <vt:lpstr>1_TW Template (UKPresentation)</vt:lpstr>
      <vt:lpstr>Brexit and competition law</vt:lpstr>
      <vt:lpstr>Brexit I – Horizontals and courts</vt:lpstr>
      <vt:lpstr>Brexit II – Block exemptions &amp; mergers</vt:lpstr>
      <vt:lpstr>Brexit III – UK lawyers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Competition Law for Corporate Teams</dc:title>
  <dc:creator>Llewellyn-Lloyd, Elizabeth</dc:creator>
  <cp:lastModifiedBy>qws109</cp:lastModifiedBy>
  <cp:revision>13</cp:revision>
  <dcterms:created xsi:type="dcterms:W3CDTF">2021-01-19T10:57:10Z</dcterms:created>
  <dcterms:modified xsi:type="dcterms:W3CDTF">2021-02-02T11:36:57Z</dcterms:modified>
</cp:coreProperties>
</file>